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9" r:id="rId3"/>
    <p:sldId id="260" r:id="rId4"/>
    <p:sldId id="258" r:id="rId5"/>
    <p:sldId id="264" r:id="rId6"/>
    <p:sldId id="265" r:id="rId7"/>
    <p:sldId id="257" r:id="rId8"/>
    <p:sldId id="261"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4637" autoAdjust="0"/>
  </p:normalViewPr>
  <p:slideViewPr>
    <p:cSldViewPr>
      <p:cViewPr varScale="1">
        <p:scale>
          <a:sx n="79" d="100"/>
          <a:sy n="79" d="100"/>
        </p:scale>
        <p:origin x="-69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Kopā 30</c:v>
                </c:pt>
              </c:strCache>
            </c:strRef>
          </c:tx>
          <c:cat>
            <c:strRef>
              <c:f>Sheet1!$A$2:$A$3</c:f>
              <c:strCache>
                <c:ptCount val="2"/>
                <c:pt idx="0">
                  <c:v>Meitenes</c:v>
                </c:pt>
                <c:pt idx="1">
                  <c:v>Zēni</c:v>
                </c:pt>
              </c:strCache>
            </c:strRef>
          </c:cat>
          <c:val>
            <c:numRef>
              <c:f>Sheet1!$B$2:$B$3</c:f>
              <c:numCache>
                <c:formatCode>General</c:formatCode>
                <c:ptCount val="2"/>
                <c:pt idx="0">
                  <c:v>22</c:v>
                </c:pt>
                <c:pt idx="1">
                  <c:v>8</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v-LV" dirty="0" smtClean="0"/>
              <a:t>Dalībnieku</a:t>
            </a:r>
            <a:r>
              <a:rPr lang="lv-LV" baseline="0" dirty="0" smtClean="0"/>
              <a:t> skaits</a:t>
            </a:r>
            <a:endParaRPr lang="en-US" dirty="0"/>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cat>
            <c:strRef>
              <c:f>Sheet1!$A$2:$A$12</c:f>
              <c:strCache>
                <c:ptCount val="11"/>
                <c:pt idx="0">
                  <c:v>Kuldīgas tehnikums</c:v>
                </c:pt>
                <c:pt idx="1">
                  <c:v>Ogres tehnikums</c:v>
                </c:pt>
                <c:pt idx="2">
                  <c:v>Kuldīgas MHZV</c:v>
                </c:pt>
                <c:pt idx="3">
                  <c:v>Ogres ģimnāzija</c:v>
                </c:pt>
                <c:pt idx="4">
                  <c:v>Kuldīgas CV</c:v>
                </c:pt>
                <c:pt idx="5">
                  <c:v>Riebiņu vidusskola</c:v>
                </c:pt>
                <c:pt idx="6">
                  <c:v>Austrumlatgales PV</c:v>
                </c:pt>
                <c:pt idx="7">
                  <c:v>Rīgas Amatn.vsk.</c:v>
                </c:pt>
                <c:pt idx="8">
                  <c:v>Rīgas Pārdaugavas PV</c:v>
                </c:pt>
                <c:pt idx="9">
                  <c:v>Cīravas PV</c:v>
                </c:pt>
                <c:pt idx="10">
                  <c:v>Pilsrundāles vidusskola</c:v>
                </c:pt>
              </c:strCache>
            </c:strRef>
          </c:cat>
          <c:val>
            <c:numRef>
              <c:f>Sheet1!$B$2:$B$12</c:f>
              <c:numCache>
                <c:formatCode>General</c:formatCode>
                <c:ptCount val="11"/>
                <c:pt idx="0">
                  <c:v>10</c:v>
                </c:pt>
                <c:pt idx="1">
                  <c:v>7</c:v>
                </c:pt>
                <c:pt idx="2">
                  <c:v>3</c:v>
                </c:pt>
                <c:pt idx="3">
                  <c:v>2</c:v>
                </c:pt>
                <c:pt idx="4">
                  <c:v>2</c:v>
                </c:pt>
                <c:pt idx="5">
                  <c:v>1</c:v>
                </c:pt>
                <c:pt idx="6">
                  <c:v>1</c:v>
                </c:pt>
                <c:pt idx="7">
                  <c:v>1</c:v>
                </c:pt>
                <c:pt idx="8">
                  <c:v>1</c:v>
                </c:pt>
                <c:pt idx="9">
                  <c:v>1</c:v>
                </c:pt>
                <c:pt idx="10">
                  <c:v>1</c:v>
                </c:pt>
              </c:numCache>
            </c:numRef>
          </c:val>
        </c:ser>
        <c:dLbls>
          <c:showLegendKey val="0"/>
          <c:showVal val="0"/>
          <c:showCatName val="0"/>
          <c:showSerName val="0"/>
          <c:showPercent val="0"/>
          <c:showBubbleSize val="0"/>
        </c:dLbls>
        <c:gapWidth val="150"/>
        <c:axId val="32810880"/>
        <c:axId val="32812416"/>
      </c:barChart>
      <c:catAx>
        <c:axId val="32810880"/>
        <c:scaling>
          <c:orientation val="minMax"/>
        </c:scaling>
        <c:delete val="0"/>
        <c:axPos val="b"/>
        <c:majorTickMark val="out"/>
        <c:minorTickMark val="none"/>
        <c:tickLblPos val="nextTo"/>
        <c:crossAx val="32812416"/>
        <c:crosses val="autoZero"/>
        <c:auto val="1"/>
        <c:lblAlgn val="ctr"/>
        <c:lblOffset val="100"/>
        <c:noMultiLvlLbl val="0"/>
      </c:catAx>
      <c:valAx>
        <c:axId val="32812416"/>
        <c:scaling>
          <c:orientation val="minMax"/>
        </c:scaling>
        <c:delete val="0"/>
        <c:axPos val="l"/>
        <c:majorGridlines/>
        <c:numFmt formatCode="General" sourceLinked="1"/>
        <c:majorTickMark val="out"/>
        <c:minorTickMark val="none"/>
        <c:tickLblPos val="nextTo"/>
        <c:crossAx val="328108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Skaits</c:v>
                </c:pt>
              </c:strCache>
            </c:strRef>
          </c:tx>
          <c:invertIfNegative val="0"/>
          <c:cat>
            <c:strRef>
              <c:f>Sheet1!$A$2:$A$5</c:f>
              <c:strCache>
                <c:ptCount val="4"/>
                <c:pt idx="0">
                  <c:v>9.klase</c:v>
                </c:pt>
                <c:pt idx="1">
                  <c:v>10.klase-1.kurss</c:v>
                </c:pt>
                <c:pt idx="2">
                  <c:v>11.klase-2.kurss</c:v>
                </c:pt>
                <c:pt idx="3">
                  <c:v>12.klase-3.kurss</c:v>
                </c:pt>
              </c:strCache>
            </c:strRef>
          </c:cat>
          <c:val>
            <c:numRef>
              <c:f>Sheet1!$B$2:$B$5</c:f>
              <c:numCache>
                <c:formatCode>General</c:formatCode>
                <c:ptCount val="4"/>
                <c:pt idx="0">
                  <c:v>1</c:v>
                </c:pt>
                <c:pt idx="1">
                  <c:v>15</c:v>
                </c:pt>
                <c:pt idx="2">
                  <c:v>10</c:v>
                </c:pt>
                <c:pt idx="3">
                  <c:v>4</c:v>
                </c:pt>
              </c:numCache>
            </c:numRef>
          </c:val>
        </c:ser>
        <c:dLbls>
          <c:showLegendKey val="0"/>
          <c:showVal val="0"/>
          <c:showCatName val="0"/>
          <c:showSerName val="0"/>
          <c:showPercent val="0"/>
          <c:showBubbleSize val="0"/>
        </c:dLbls>
        <c:gapWidth val="150"/>
        <c:axId val="33697792"/>
        <c:axId val="33699328"/>
      </c:barChart>
      <c:catAx>
        <c:axId val="33697792"/>
        <c:scaling>
          <c:orientation val="minMax"/>
        </c:scaling>
        <c:delete val="0"/>
        <c:axPos val="b"/>
        <c:majorTickMark val="out"/>
        <c:minorTickMark val="none"/>
        <c:tickLblPos val="nextTo"/>
        <c:crossAx val="33699328"/>
        <c:crosses val="autoZero"/>
        <c:auto val="1"/>
        <c:lblAlgn val="ctr"/>
        <c:lblOffset val="100"/>
        <c:noMultiLvlLbl val="0"/>
      </c:catAx>
      <c:valAx>
        <c:axId val="33699328"/>
        <c:scaling>
          <c:orientation val="minMax"/>
        </c:scaling>
        <c:delete val="0"/>
        <c:axPos val="l"/>
        <c:majorGridlines/>
        <c:numFmt formatCode="General" sourceLinked="1"/>
        <c:majorTickMark val="out"/>
        <c:minorTickMark val="none"/>
        <c:tickLblPos val="nextTo"/>
        <c:crossAx val="33697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cat>
            <c:strRef>
              <c:f>Sheet1!$A$2:$A$4</c:f>
              <c:strCache>
                <c:ptCount val="3"/>
                <c:pt idx="0">
                  <c:v>Proza</c:v>
                </c:pt>
                <c:pt idx="1">
                  <c:v>Dzeja</c:v>
                </c:pt>
                <c:pt idx="2">
                  <c:v>Drāma</c:v>
                </c:pt>
              </c:strCache>
            </c:strRef>
          </c:cat>
          <c:val>
            <c:numRef>
              <c:f>Sheet1!$B$2:$B$4</c:f>
              <c:numCache>
                <c:formatCode>General</c:formatCode>
                <c:ptCount val="3"/>
                <c:pt idx="0">
                  <c:v>13</c:v>
                </c:pt>
                <c:pt idx="1">
                  <c:v>28</c:v>
                </c:pt>
                <c:pt idx="2">
                  <c:v>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AEDD69-96C2-465A-A3DC-9BDA5CEC5B24}"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GB"/>
        </a:p>
      </dgm:t>
    </dgm:pt>
    <dgm:pt modelId="{00AB9EAB-9AED-41FF-81A2-63A3CFEF0935}">
      <dgm:prSet phldrT="[Text]"/>
      <dgm:spPr/>
      <dgm:t>
        <a:bodyPr/>
        <a:lstStyle/>
        <a:p>
          <a:r>
            <a:rPr lang="lv-LV" dirty="0" smtClean="0"/>
            <a:t>Dzejā</a:t>
          </a:r>
          <a:endParaRPr lang="en-GB" dirty="0"/>
        </a:p>
      </dgm:t>
    </dgm:pt>
    <dgm:pt modelId="{80B812C6-4295-4A6B-AE77-740CEFD895AC}" type="parTrans" cxnId="{AED67A8A-C079-4890-9B50-7088DE4A76C7}">
      <dgm:prSet/>
      <dgm:spPr/>
      <dgm:t>
        <a:bodyPr/>
        <a:lstStyle/>
        <a:p>
          <a:endParaRPr lang="en-GB"/>
        </a:p>
      </dgm:t>
    </dgm:pt>
    <dgm:pt modelId="{B61BE41F-4079-4A4C-B6AB-D81216F22E19}" type="sibTrans" cxnId="{AED67A8A-C079-4890-9B50-7088DE4A76C7}">
      <dgm:prSet/>
      <dgm:spPr/>
      <dgm:t>
        <a:bodyPr/>
        <a:lstStyle/>
        <a:p>
          <a:endParaRPr lang="en-GB"/>
        </a:p>
      </dgm:t>
    </dgm:pt>
    <dgm:pt modelId="{DF7D3530-54CB-43DA-8BF9-BAE0EDDE7B48}" type="asst">
      <dgm:prSet phldrT="[Text]"/>
      <dgm:spPr/>
      <dgm:t>
        <a:bodyPr/>
        <a:lstStyle/>
        <a:p>
          <a:r>
            <a:rPr lang="lv-LV" dirty="0" smtClean="0"/>
            <a:t>dzejolis</a:t>
          </a:r>
          <a:endParaRPr lang="en-GB" dirty="0"/>
        </a:p>
      </dgm:t>
    </dgm:pt>
    <dgm:pt modelId="{1490961D-8FFA-478C-B2FD-42D784108745}" type="parTrans" cxnId="{A0971E4E-CC73-43AF-8212-893A8BAB2A17}">
      <dgm:prSet/>
      <dgm:spPr/>
      <dgm:t>
        <a:bodyPr/>
        <a:lstStyle/>
        <a:p>
          <a:endParaRPr lang="en-GB"/>
        </a:p>
      </dgm:t>
    </dgm:pt>
    <dgm:pt modelId="{19228AEE-140F-4CE7-BF4E-0A6C9F816DFE}" type="sibTrans" cxnId="{A0971E4E-CC73-43AF-8212-893A8BAB2A17}">
      <dgm:prSet/>
      <dgm:spPr/>
      <dgm:t>
        <a:bodyPr/>
        <a:lstStyle/>
        <a:p>
          <a:endParaRPr lang="en-GB"/>
        </a:p>
      </dgm:t>
    </dgm:pt>
    <dgm:pt modelId="{4A47317A-3FC7-4D43-B76F-101B707CB0E0}">
      <dgm:prSet phldrT="[Text]"/>
      <dgm:spPr/>
      <dgm:t>
        <a:bodyPr/>
        <a:lstStyle/>
        <a:p>
          <a:r>
            <a:rPr lang="lv-LV" dirty="0" err="1" smtClean="0"/>
            <a:t>akrostihs</a:t>
          </a:r>
          <a:endParaRPr lang="en-GB" dirty="0"/>
        </a:p>
      </dgm:t>
    </dgm:pt>
    <dgm:pt modelId="{6457F38E-09EF-466A-AB7E-E7C9354470F5}" type="parTrans" cxnId="{D28B6931-EB52-40C3-B95E-800F9551E0F0}">
      <dgm:prSet/>
      <dgm:spPr/>
      <dgm:t>
        <a:bodyPr/>
        <a:lstStyle/>
        <a:p>
          <a:endParaRPr lang="en-GB"/>
        </a:p>
      </dgm:t>
    </dgm:pt>
    <dgm:pt modelId="{BB0FED76-4D30-47B4-9971-0C31137E1068}" type="sibTrans" cxnId="{D28B6931-EB52-40C3-B95E-800F9551E0F0}">
      <dgm:prSet/>
      <dgm:spPr/>
      <dgm:t>
        <a:bodyPr/>
        <a:lstStyle/>
        <a:p>
          <a:endParaRPr lang="en-GB"/>
        </a:p>
      </dgm:t>
    </dgm:pt>
    <dgm:pt modelId="{280A8A33-99DA-4A49-A568-C2605357E96E}">
      <dgm:prSet phldrT="[Text]"/>
      <dgm:spPr/>
      <dgm:t>
        <a:bodyPr/>
        <a:lstStyle/>
        <a:p>
          <a:r>
            <a:rPr lang="lv-LV" dirty="0" smtClean="0"/>
            <a:t>aforisms</a:t>
          </a:r>
          <a:endParaRPr lang="en-GB" dirty="0"/>
        </a:p>
      </dgm:t>
    </dgm:pt>
    <dgm:pt modelId="{456C3E89-9375-4AB7-BC5D-3CD4BAD66200}" type="parTrans" cxnId="{41B367BD-D002-4D29-97E9-AF6C019C53CF}">
      <dgm:prSet/>
      <dgm:spPr/>
      <dgm:t>
        <a:bodyPr/>
        <a:lstStyle/>
        <a:p>
          <a:endParaRPr lang="en-GB"/>
        </a:p>
      </dgm:t>
    </dgm:pt>
    <dgm:pt modelId="{7C24666E-E881-4288-B5EE-789E78CFBF4D}" type="sibTrans" cxnId="{41B367BD-D002-4D29-97E9-AF6C019C53CF}">
      <dgm:prSet/>
      <dgm:spPr/>
      <dgm:t>
        <a:bodyPr/>
        <a:lstStyle/>
        <a:p>
          <a:endParaRPr lang="en-GB"/>
        </a:p>
      </dgm:t>
    </dgm:pt>
    <dgm:pt modelId="{2E2750E2-3325-4202-B9B3-5F26D0DC0A15}">
      <dgm:prSet phldrT="[Text]"/>
      <dgm:spPr/>
      <dgm:t>
        <a:bodyPr/>
        <a:lstStyle/>
        <a:p>
          <a:r>
            <a:rPr lang="lv-LV" dirty="0" smtClean="0"/>
            <a:t>dziesma</a:t>
          </a:r>
          <a:endParaRPr lang="en-GB" dirty="0"/>
        </a:p>
      </dgm:t>
    </dgm:pt>
    <dgm:pt modelId="{217253E3-8090-48E7-B8FC-CC97ED193824}" type="parTrans" cxnId="{10ADE4C2-4B49-47A2-A344-7C2572DEC11B}">
      <dgm:prSet/>
      <dgm:spPr/>
      <dgm:t>
        <a:bodyPr/>
        <a:lstStyle/>
        <a:p>
          <a:endParaRPr lang="en-GB"/>
        </a:p>
      </dgm:t>
    </dgm:pt>
    <dgm:pt modelId="{A0F8E7D3-5019-4B75-B03E-5A2AEE399AB9}" type="sibTrans" cxnId="{10ADE4C2-4B49-47A2-A344-7C2572DEC11B}">
      <dgm:prSet/>
      <dgm:spPr/>
      <dgm:t>
        <a:bodyPr/>
        <a:lstStyle/>
        <a:p>
          <a:endParaRPr lang="en-GB"/>
        </a:p>
      </dgm:t>
    </dgm:pt>
    <dgm:pt modelId="{F0A90F34-7BF3-4D66-A8E9-82DD8DEC1312}">
      <dgm:prSet phldrT="[Text]"/>
      <dgm:spPr/>
      <dgm:t>
        <a:bodyPr/>
        <a:lstStyle/>
        <a:p>
          <a:r>
            <a:rPr lang="lv-LV" dirty="0" smtClean="0"/>
            <a:t>dzejolis prozā</a:t>
          </a:r>
          <a:endParaRPr lang="en-GB" dirty="0"/>
        </a:p>
      </dgm:t>
    </dgm:pt>
    <dgm:pt modelId="{F6783A54-E2F0-4840-ACD1-1F33A2A30DCC}" type="parTrans" cxnId="{40899E4D-6C54-4A11-9A34-C664B03771BD}">
      <dgm:prSet/>
      <dgm:spPr/>
      <dgm:t>
        <a:bodyPr/>
        <a:lstStyle/>
        <a:p>
          <a:endParaRPr lang="en-GB"/>
        </a:p>
      </dgm:t>
    </dgm:pt>
    <dgm:pt modelId="{53B84B39-DF79-4D4D-B6D6-FBC76899FFC3}" type="sibTrans" cxnId="{40899E4D-6C54-4A11-9A34-C664B03771BD}">
      <dgm:prSet/>
      <dgm:spPr/>
      <dgm:t>
        <a:bodyPr/>
        <a:lstStyle/>
        <a:p>
          <a:endParaRPr lang="en-GB"/>
        </a:p>
      </dgm:t>
    </dgm:pt>
    <dgm:pt modelId="{2291EA2A-0971-4515-AC48-2371F0450E08}" type="pres">
      <dgm:prSet presAssocID="{45AEDD69-96C2-465A-A3DC-9BDA5CEC5B24}" presName="hierChild1" presStyleCnt="0">
        <dgm:presLayoutVars>
          <dgm:chPref val="1"/>
          <dgm:dir/>
          <dgm:animOne val="branch"/>
          <dgm:animLvl val="lvl"/>
          <dgm:resizeHandles/>
        </dgm:presLayoutVars>
      </dgm:prSet>
      <dgm:spPr/>
      <dgm:t>
        <a:bodyPr/>
        <a:lstStyle/>
        <a:p>
          <a:endParaRPr lang="en-GB"/>
        </a:p>
      </dgm:t>
    </dgm:pt>
    <dgm:pt modelId="{A180E6A5-EB2A-44BD-8FE0-6C3DE7C2AC66}" type="pres">
      <dgm:prSet presAssocID="{00AB9EAB-9AED-41FF-81A2-63A3CFEF0935}" presName="hierRoot1" presStyleCnt="0"/>
      <dgm:spPr/>
    </dgm:pt>
    <dgm:pt modelId="{7CC581E3-77E7-4500-A3DB-84A705F0826A}" type="pres">
      <dgm:prSet presAssocID="{00AB9EAB-9AED-41FF-81A2-63A3CFEF0935}" presName="composite" presStyleCnt="0"/>
      <dgm:spPr/>
    </dgm:pt>
    <dgm:pt modelId="{E9B2834F-E03A-4BE3-B18E-1F0F01CE260C}" type="pres">
      <dgm:prSet presAssocID="{00AB9EAB-9AED-41FF-81A2-63A3CFEF0935}" presName="background" presStyleLbl="node0" presStyleIdx="0" presStyleCnt="1"/>
      <dgm:spPr/>
    </dgm:pt>
    <dgm:pt modelId="{BB851EBA-2CF1-4683-8A4A-F8919B10557D}" type="pres">
      <dgm:prSet presAssocID="{00AB9EAB-9AED-41FF-81A2-63A3CFEF0935}" presName="text" presStyleLbl="fgAcc0" presStyleIdx="0" presStyleCnt="1">
        <dgm:presLayoutVars>
          <dgm:chPref val="3"/>
        </dgm:presLayoutVars>
      </dgm:prSet>
      <dgm:spPr/>
      <dgm:t>
        <a:bodyPr/>
        <a:lstStyle/>
        <a:p>
          <a:endParaRPr lang="en-GB"/>
        </a:p>
      </dgm:t>
    </dgm:pt>
    <dgm:pt modelId="{89A7E81C-981B-4621-8846-D18C78816B50}" type="pres">
      <dgm:prSet presAssocID="{00AB9EAB-9AED-41FF-81A2-63A3CFEF0935}" presName="hierChild2" presStyleCnt="0"/>
      <dgm:spPr/>
    </dgm:pt>
    <dgm:pt modelId="{48EAFEE4-8688-42F4-92DB-3039074110E0}" type="pres">
      <dgm:prSet presAssocID="{1490961D-8FFA-478C-B2FD-42D784108745}" presName="Name10" presStyleLbl="parChTrans1D2" presStyleIdx="0" presStyleCnt="5"/>
      <dgm:spPr/>
      <dgm:t>
        <a:bodyPr/>
        <a:lstStyle/>
        <a:p>
          <a:endParaRPr lang="en-GB"/>
        </a:p>
      </dgm:t>
    </dgm:pt>
    <dgm:pt modelId="{00D30F8E-3737-4974-9C18-C3D782EF2F5A}" type="pres">
      <dgm:prSet presAssocID="{DF7D3530-54CB-43DA-8BF9-BAE0EDDE7B48}" presName="hierRoot2" presStyleCnt="0"/>
      <dgm:spPr/>
    </dgm:pt>
    <dgm:pt modelId="{169E1DAE-FEAB-4AD4-96BC-29649DBAA3E4}" type="pres">
      <dgm:prSet presAssocID="{DF7D3530-54CB-43DA-8BF9-BAE0EDDE7B48}" presName="composite2" presStyleCnt="0"/>
      <dgm:spPr/>
    </dgm:pt>
    <dgm:pt modelId="{DEF732E0-72C5-4A3F-A40C-4BE790E57E61}" type="pres">
      <dgm:prSet presAssocID="{DF7D3530-54CB-43DA-8BF9-BAE0EDDE7B48}" presName="background2" presStyleLbl="asst1" presStyleIdx="0" presStyleCnt="1"/>
      <dgm:spPr/>
    </dgm:pt>
    <dgm:pt modelId="{CF087B64-E4DB-4FE7-A673-F3946FE7F88F}" type="pres">
      <dgm:prSet presAssocID="{DF7D3530-54CB-43DA-8BF9-BAE0EDDE7B48}" presName="text2" presStyleLbl="fgAcc2" presStyleIdx="0" presStyleCnt="5">
        <dgm:presLayoutVars>
          <dgm:chPref val="3"/>
        </dgm:presLayoutVars>
      </dgm:prSet>
      <dgm:spPr/>
      <dgm:t>
        <a:bodyPr/>
        <a:lstStyle/>
        <a:p>
          <a:endParaRPr lang="en-GB"/>
        </a:p>
      </dgm:t>
    </dgm:pt>
    <dgm:pt modelId="{9AC6A1DB-D4C3-4A0B-B544-8D3A3BF95F3B}" type="pres">
      <dgm:prSet presAssocID="{DF7D3530-54CB-43DA-8BF9-BAE0EDDE7B48}" presName="hierChild3" presStyleCnt="0"/>
      <dgm:spPr/>
    </dgm:pt>
    <dgm:pt modelId="{C68AEB05-70C8-4CE9-9CB7-55403475FDC9}" type="pres">
      <dgm:prSet presAssocID="{6457F38E-09EF-466A-AB7E-E7C9354470F5}" presName="Name10" presStyleLbl="parChTrans1D2" presStyleIdx="1" presStyleCnt="5"/>
      <dgm:spPr/>
      <dgm:t>
        <a:bodyPr/>
        <a:lstStyle/>
        <a:p>
          <a:endParaRPr lang="en-GB"/>
        </a:p>
      </dgm:t>
    </dgm:pt>
    <dgm:pt modelId="{31AD5FBB-8904-4E68-BE9D-45D8EEE7D3D1}" type="pres">
      <dgm:prSet presAssocID="{4A47317A-3FC7-4D43-B76F-101B707CB0E0}" presName="hierRoot2" presStyleCnt="0"/>
      <dgm:spPr/>
    </dgm:pt>
    <dgm:pt modelId="{960AE8C9-5995-42FB-9015-638100874B7B}" type="pres">
      <dgm:prSet presAssocID="{4A47317A-3FC7-4D43-B76F-101B707CB0E0}" presName="composite2" presStyleCnt="0"/>
      <dgm:spPr/>
    </dgm:pt>
    <dgm:pt modelId="{3E2BB9C2-AA75-4FF5-B010-798746183DF8}" type="pres">
      <dgm:prSet presAssocID="{4A47317A-3FC7-4D43-B76F-101B707CB0E0}" presName="background2" presStyleLbl="node2" presStyleIdx="0" presStyleCnt="4"/>
      <dgm:spPr/>
    </dgm:pt>
    <dgm:pt modelId="{E99B0ECE-CFA0-471F-A93A-D7192CE448BB}" type="pres">
      <dgm:prSet presAssocID="{4A47317A-3FC7-4D43-B76F-101B707CB0E0}" presName="text2" presStyleLbl="fgAcc2" presStyleIdx="1" presStyleCnt="5">
        <dgm:presLayoutVars>
          <dgm:chPref val="3"/>
        </dgm:presLayoutVars>
      </dgm:prSet>
      <dgm:spPr/>
      <dgm:t>
        <a:bodyPr/>
        <a:lstStyle/>
        <a:p>
          <a:endParaRPr lang="en-GB"/>
        </a:p>
      </dgm:t>
    </dgm:pt>
    <dgm:pt modelId="{E1519B75-A304-4C82-93A8-AC9004CBA0E7}" type="pres">
      <dgm:prSet presAssocID="{4A47317A-3FC7-4D43-B76F-101B707CB0E0}" presName="hierChild3" presStyleCnt="0"/>
      <dgm:spPr/>
    </dgm:pt>
    <dgm:pt modelId="{E58F710B-F57A-4185-B186-E2DC95ACA9D3}" type="pres">
      <dgm:prSet presAssocID="{456C3E89-9375-4AB7-BC5D-3CD4BAD66200}" presName="Name10" presStyleLbl="parChTrans1D2" presStyleIdx="2" presStyleCnt="5"/>
      <dgm:spPr/>
      <dgm:t>
        <a:bodyPr/>
        <a:lstStyle/>
        <a:p>
          <a:endParaRPr lang="en-GB"/>
        </a:p>
      </dgm:t>
    </dgm:pt>
    <dgm:pt modelId="{EBE24079-7B6F-417A-A609-4280D38CC861}" type="pres">
      <dgm:prSet presAssocID="{280A8A33-99DA-4A49-A568-C2605357E96E}" presName="hierRoot2" presStyleCnt="0"/>
      <dgm:spPr/>
    </dgm:pt>
    <dgm:pt modelId="{0258D7AA-8233-4C6E-BF81-D317690BD653}" type="pres">
      <dgm:prSet presAssocID="{280A8A33-99DA-4A49-A568-C2605357E96E}" presName="composite2" presStyleCnt="0"/>
      <dgm:spPr/>
    </dgm:pt>
    <dgm:pt modelId="{E08CF136-B93E-4720-A8AA-22BC7D2441A7}" type="pres">
      <dgm:prSet presAssocID="{280A8A33-99DA-4A49-A568-C2605357E96E}" presName="background2" presStyleLbl="node2" presStyleIdx="1" presStyleCnt="4"/>
      <dgm:spPr/>
    </dgm:pt>
    <dgm:pt modelId="{1CBDDAC1-72B5-4791-B748-B03A9045D438}" type="pres">
      <dgm:prSet presAssocID="{280A8A33-99DA-4A49-A568-C2605357E96E}" presName="text2" presStyleLbl="fgAcc2" presStyleIdx="2" presStyleCnt="5">
        <dgm:presLayoutVars>
          <dgm:chPref val="3"/>
        </dgm:presLayoutVars>
      </dgm:prSet>
      <dgm:spPr/>
      <dgm:t>
        <a:bodyPr/>
        <a:lstStyle/>
        <a:p>
          <a:endParaRPr lang="en-GB"/>
        </a:p>
      </dgm:t>
    </dgm:pt>
    <dgm:pt modelId="{70685E84-B1B0-48FC-8999-528FC8F463EC}" type="pres">
      <dgm:prSet presAssocID="{280A8A33-99DA-4A49-A568-C2605357E96E}" presName="hierChild3" presStyleCnt="0"/>
      <dgm:spPr/>
    </dgm:pt>
    <dgm:pt modelId="{BB8D4B05-84D2-46F8-984B-682E47BEFE8F}" type="pres">
      <dgm:prSet presAssocID="{217253E3-8090-48E7-B8FC-CC97ED193824}" presName="Name10" presStyleLbl="parChTrans1D2" presStyleIdx="3" presStyleCnt="5"/>
      <dgm:spPr/>
      <dgm:t>
        <a:bodyPr/>
        <a:lstStyle/>
        <a:p>
          <a:endParaRPr lang="en-GB"/>
        </a:p>
      </dgm:t>
    </dgm:pt>
    <dgm:pt modelId="{660466AA-B60C-41B0-862A-1E8B3DBFB70E}" type="pres">
      <dgm:prSet presAssocID="{2E2750E2-3325-4202-B9B3-5F26D0DC0A15}" presName="hierRoot2" presStyleCnt="0"/>
      <dgm:spPr/>
    </dgm:pt>
    <dgm:pt modelId="{1487889E-8E0B-4D94-B2EF-B993CC2FE46D}" type="pres">
      <dgm:prSet presAssocID="{2E2750E2-3325-4202-B9B3-5F26D0DC0A15}" presName="composite2" presStyleCnt="0"/>
      <dgm:spPr/>
    </dgm:pt>
    <dgm:pt modelId="{1FBAF28B-271D-45F4-A7BB-F897BCEC9BD7}" type="pres">
      <dgm:prSet presAssocID="{2E2750E2-3325-4202-B9B3-5F26D0DC0A15}" presName="background2" presStyleLbl="node2" presStyleIdx="2" presStyleCnt="4"/>
      <dgm:spPr/>
    </dgm:pt>
    <dgm:pt modelId="{9DCCED86-2D31-4CB0-A87E-EDD16044447C}" type="pres">
      <dgm:prSet presAssocID="{2E2750E2-3325-4202-B9B3-5F26D0DC0A15}" presName="text2" presStyleLbl="fgAcc2" presStyleIdx="3" presStyleCnt="5">
        <dgm:presLayoutVars>
          <dgm:chPref val="3"/>
        </dgm:presLayoutVars>
      </dgm:prSet>
      <dgm:spPr/>
      <dgm:t>
        <a:bodyPr/>
        <a:lstStyle/>
        <a:p>
          <a:endParaRPr lang="en-GB"/>
        </a:p>
      </dgm:t>
    </dgm:pt>
    <dgm:pt modelId="{D706FD17-CE06-4782-8638-730378263EBB}" type="pres">
      <dgm:prSet presAssocID="{2E2750E2-3325-4202-B9B3-5F26D0DC0A15}" presName="hierChild3" presStyleCnt="0"/>
      <dgm:spPr/>
    </dgm:pt>
    <dgm:pt modelId="{F582C689-4F1F-4118-A968-0FE4C678C5E4}" type="pres">
      <dgm:prSet presAssocID="{F6783A54-E2F0-4840-ACD1-1F33A2A30DCC}" presName="Name10" presStyleLbl="parChTrans1D2" presStyleIdx="4" presStyleCnt="5"/>
      <dgm:spPr/>
      <dgm:t>
        <a:bodyPr/>
        <a:lstStyle/>
        <a:p>
          <a:endParaRPr lang="en-GB"/>
        </a:p>
      </dgm:t>
    </dgm:pt>
    <dgm:pt modelId="{C3FABC67-DE76-492E-AF7E-21CC88742D01}" type="pres">
      <dgm:prSet presAssocID="{F0A90F34-7BF3-4D66-A8E9-82DD8DEC1312}" presName="hierRoot2" presStyleCnt="0"/>
      <dgm:spPr/>
    </dgm:pt>
    <dgm:pt modelId="{11E4F96E-AE78-44F0-A61D-B310959A4917}" type="pres">
      <dgm:prSet presAssocID="{F0A90F34-7BF3-4D66-A8E9-82DD8DEC1312}" presName="composite2" presStyleCnt="0"/>
      <dgm:spPr/>
    </dgm:pt>
    <dgm:pt modelId="{4267F3C9-FA99-4944-BB6D-7FC1DA532C14}" type="pres">
      <dgm:prSet presAssocID="{F0A90F34-7BF3-4D66-A8E9-82DD8DEC1312}" presName="background2" presStyleLbl="node2" presStyleIdx="3" presStyleCnt="4"/>
      <dgm:spPr/>
    </dgm:pt>
    <dgm:pt modelId="{82D5C9E5-E3ED-4214-B179-C491901E710D}" type="pres">
      <dgm:prSet presAssocID="{F0A90F34-7BF3-4D66-A8E9-82DD8DEC1312}" presName="text2" presStyleLbl="fgAcc2" presStyleIdx="4" presStyleCnt="5">
        <dgm:presLayoutVars>
          <dgm:chPref val="3"/>
        </dgm:presLayoutVars>
      </dgm:prSet>
      <dgm:spPr/>
      <dgm:t>
        <a:bodyPr/>
        <a:lstStyle/>
        <a:p>
          <a:endParaRPr lang="en-GB"/>
        </a:p>
      </dgm:t>
    </dgm:pt>
    <dgm:pt modelId="{7255BE16-3AF1-4047-A409-FC173A04C9DC}" type="pres">
      <dgm:prSet presAssocID="{F0A90F34-7BF3-4D66-A8E9-82DD8DEC1312}" presName="hierChild3" presStyleCnt="0"/>
      <dgm:spPr/>
    </dgm:pt>
  </dgm:ptLst>
  <dgm:cxnLst>
    <dgm:cxn modelId="{94A6DE74-A348-4CAB-BE90-957A205A350F}" type="presOf" srcId="{F6783A54-E2F0-4840-ACD1-1F33A2A30DCC}" destId="{F582C689-4F1F-4118-A968-0FE4C678C5E4}" srcOrd="0" destOrd="0" presId="urn:microsoft.com/office/officeart/2005/8/layout/hierarchy1"/>
    <dgm:cxn modelId="{AED67A8A-C079-4890-9B50-7088DE4A76C7}" srcId="{45AEDD69-96C2-465A-A3DC-9BDA5CEC5B24}" destId="{00AB9EAB-9AED-41FF-81A2-63A3CFEF0935}" srcOrd="0" destOrd="0" parTransId="{80B812C6-4295-4A6B-AE77-740CEFD895AC}" sibTransId="{B61BE41F-4079-4A4C-B6AB-D81216F22E19}"/>
    <dgm:cxn modelId="{A8C5F244-CBE1-4588-B534-122396E7DC4B}" type="presOf" srcId="{4A47317A-3FC7-4D43-B76F-101B707CB0E0}" destId="{E99B0ECE-CFA0-471F-A93A-D7192CE448BB}" srcOrd="0" destOrd="0" presId="urn:microsoft.com/office/officeart/2005/8/layout/hierarchy1"/>
    <dgm:cxn modelId="{10ADE4C2-4B49-47A2-A344-7C2572DEC11B}" srcId="{00AB9EAB-9AED-41FF-81A2-63A3CFEF0935}" destId="{2E2750E2-3325-4202-B9B3-5F26D0DC0A15}" srcOrd="3" destOrd="0" parTransId="{217253E3-8090-48E7-B8FC-CC97ED193824}" sibTransId="{A0F8E7D3-5019-4B75-B03E-5A2AEE399AB9}"/>
    <dgm:cxn modelId="{A0971E4E-CC73-43AF-8212-893A8BAB2A17}" srcId="{00AB9EAB-9AED-41FF-81A2-63A3CFEF0935}" destId="{DF7D3530-54CB-43DA-8BF9-BAE0EDDE7B48}" srcOrd="0" destOrd="0" parTransId="{1490961D-8FFA-478C-B2FD-42D784108745}" sibTransId="{19228AEE-140F-4CE7-BF4E-0A6C9F816DFE}"/>
    <dgm:cxn modelId="{2F90A899-858F-4CC9-9D34-8FBD5962B4D7}" type="presOf" srcId="{217253E3-8090-48E7-B8FC-CC97ED193824}" destId="{BB8D4B05-84D2-46F8-984B-682E47BEFE8F}" srcOrd="0" destOrd="0" presId="urn:microsoft.com/office/officeart/2005/8/layout/hierarchy1"/>
    <dgm:cxn modelId="{C8DB9C5B-B575-4730-B873-166920FB25C5}" type="presOf" srcId="{00AB9EAB-9AED-41FF-81A2-63A3CFEF0935}" destId="{BB851EBA-2CF1-4683-8A4A-F8919B10557D}" srcOrd="0" destOrd="0" presId="urn:microsoft.com/office/officeart/2005/8/layout/hierarchy1"/>
    <dgm:cxn modelId="{972C059B-62A1-4926-94EE-EB0C84239C3A}" type="presOf" srcId="{45AEDD69-96C2-465A-A3DC-9BDA5CEC5B24}" destId="{2291EA2A-0971-4515-AC48-2371F0450E08}" srcOrd="0" destOrd="0" presId="urn:microsoft.com/office/officeart/2005/8/layout/hierarchy1"/>
    <dgm:cxn modelId="{236B5C74-7EC3-4115-AEF8-9C382B1B6BB0}" type="presOf" srcId="{2E2750E2-3325-4202-B9B3-5F26D0DC0A15}" destId="{9DCCED86-2D31-4CB0-A87E-EDD16044447C}" srcOrd="0" destOrd="0" presId="urn:microsoft.com/office/officeart/2005/8/layout/hierarchy1"/>
    <dgm:cxn modelId="{FCC5CDE3-EFA3-4E01-A137-938C514CD1BF}" type="presOf" srcId="{DF7D3530-54CB-43DA-8BF9-BAE0EDDE7B48}" destId="{CF087B64-E4DB-4FE7-A673-F3946FE7F88F}" srcOrd="0" destOrd="0" presId="urn:microsoft.com/office/officeart/2005/8/layout/hierarchy1"/>
    <dgm:cxn modelId="{ACC141FC-A665-438C-B338-20C92B5D97C6}" type="presOf" srcId="{1490961D-8FFA-478C-B2FD-42D784108745}" destId="{48EAFEE4-8688-42F4-92DB-3039074110E0}" srcOrd="0" destOrd="0" presId="urn:microsoft.com/office/officeart/2005/8/layout/hierarchy1"/>
    <dgm:cxn modelId="{D28B6931-EB52-40C3-B95E-800F9551E0F0}" srcId="{00AB9EAB-9AED-41FF-81A2-63A3CFEF0935}" destId="{4A47317A-3FC7-4D43-B76F-101B707CB0E0}" srcOrd="1" destOrd="0" parTransId="{6457F38E-09EF-466A-AB7E-E7C9354470F5}" sibTransId="{BB0FED76-4D30-47B4-9971-0C31137E1068}"/>
    <dgm:cxn modelId="{CC4B68CE-7DB0-4908-80FE-86919FC0C539}" type="presOf" srcId="{280A8A33-99DA-4A49-A568-C2605357E96E}" destId="{1CBDDAC1-72B5-4791-B748-B03A9045D438}" srcOrd="0" destOrd="0" presId="urn:microsoft.com/office/officeart/2005/8/layout/hierarchy1"/>
    <dgm:cxn modelId="{41B367BD-D002-4D29-97E9-AF6C019C53CF}" srcId="{00AB9EAB-9AED-41FF-81A2-63A3CFEF0935}" destId="{280A8A33-99DA-4A49-A568-C2605357E96E}" srcOrd="2" destOrd="0" parTransId="{456C3E89-9375-4AB7-BC5D-3CD4BAD66200}" sibTransId="{7C24666E-E881-4288-B5EE-789E78CFBF4D}"/>
    <dgm:cxn modelId="{E83F0A23-BFBA-4529-ADCF-5DEA4EC551C8}" type="presOf" srcId="{456C3E89-9375-4AB7-BC5D-3CD4BAD66200}" destId="{E58F710B-F57A-4185-B186-E2DC95ACA9D3}" srcOrd="0" destOrd="0" presId="urn:microsoft.com/office/officeart/2005/8/layout/hierarchy1"/>
    <dgm:cxn modelId="{15490E48-BD12-4338-BC55-71E113649674}" type="presOf" srcId="{6457F38E-09EF-466A-AB7E-E7C9354470F5}" destId="{C68AEB05-70C8-4CE9-9CB7-55403475FDC9}" srcOrd="0" destOrd="0" presId="urn:microsoft.com/office/officeart/2005/8/layout/hierarchy1"/>
    <dgm:cxn modelId="{A3E12199-7F69-4826-B6CE-2CCE05998D14}" type="presOf" srcId="{F0A90F34-7BF3-4D66-A8E9-82DD8DEC1312}" destId="{82D5C9E5-E3ED-4214-B179-C491901E710D}" srcOrd="0" destOrd="0" presId="urn:microsoft.com/office/officeart/2005/8/layout/hierarchy1"/>
    <dgm:cxn modelId="{40899E4D-6C54-4A11-9A34-C664B03771BD}" srcId="{00AB9EAB-9AED-41FF-81A2-63A3CFEF0935}" destId="{F0A90F34-7BF3-4D66-A8E9-82DD8DEC1312}" srcOrd="4" destOrd="0" parTransId="{F6783A54-E2F0-4840-ACD1-1F33A2A30DCC}" sibTransId="{53B84B39-DF79-4D4D-B6D6-FBC76899FFC3}"/>
    <dgm:cxn modelId="{A2B26ACD-EA7F-4D53-A29A-BE556F5788E6}" type="presParOf" srcId="{2291EA2A-0971-4515-AC48-2371F0450E08}" destId="{A180E6A5-EB2A-44BD-8FE0-6C3DE7C2AC66}" srcOrd="0" destOrd="0" presId="urn:microsoft.com/office/officeart/2005/8/layout/hierarchy1"/>
    <dgm:cxn modelId="{29D9EE2F-26F6-4142-8994-A15C1F9D6C80}" type="presParOf" srcId="{A180E6A5-EB2A-44BD-8FE0-6C3DE7C2AC66}" destId="{7CC581E3-77E7-4500-A3DB-84A705F0826A}" srcOrd="0" destOrd="0" presId="urn:microsoft.com/office/officeart/2005/8/layout/hierarchy1"/>
    <dgm:cxn modelId="{19855AF5-434D-444A-B758-D11AB00C2C48}" type="presParOf" srcId="{7CC581E3-77E7-4500-A3DB-84A705F0826A}" destId="{E9B2834F-E03A-4BE3-B18E-1F0F01CE260C}" srcOrd="0" destOrd="0" presId="urn:microsoft.com/office/officeart/2005/8/layout/hierarchy1"/>
    <dgm:cxn modelId="{67503CD3-4E75-480F-82D2-B8D474BF929F}" type="presParOf" srcId="{7CC581E3-77E7-4500-A3DB-84A705F0826A}" destId="{BB851EBA-2CF1-4683-8A4A-F8919B10557D}" srcOrd="1" destOrd="0" presId="urn:microsoft.com/office/officeart/2005/8/layout/hierarchy1"/>
    <dgm:cxn modelId="{327A42F4-CDA8-4303-9314-422806EDB085}" type="presParOf" srcId="{A180E6A5-EB2A-44BD-8FE0-6C3DE7C2AC66}" destId="{89A7E81C-981B-4621-8846-D18C78816B50}" srcOrd="1" destOrd="0" presId="urn:microsoft.com/office/officeart/2005/8/layout/hierarchy1"/>
    <dgm:cxn modelId="{71629774-7B5B-45ED-A427-91D3AB545E5F}" type="presParOf" srcId="{89A7E81C-981B-4621-8846-D18C78816B50}" destId="{48EAFEE4-8688-42F4-92DB-3039074110E0}" srcOrd="0" destOrd="0" presId="urn:microsoft.com/office/officeart/2005/8/layout/hierarchy1"/>
    <dgm:cxn modelId="{9E33A0CC-A239-459C-8695-84FF1DE9BE71}" type="presParOf" srcId="{89A7E81C-981B-4621-8846-D18C78816B50}" destId="{00D30F8E-3737-4974-9C18-C3D782EF2F5A}" srcOrd="1" destOrd="0" presId="urn:microsoft.com/office/officeart/2005/8/layout/hierarchy1"/>
    <dgm:cxn modelId="{F510A8A9-5410-415E-8A69-A87BEDAA6093}" type="presParOf" srcId="{00D30F8E-3737-4974-9C18-C3D782EF2F5A}" destId="{169E1DAE-FEAB-4AD4-96BC-29649DBAA3E4}" srcOrd="0" destOrd="0" presId="urn:microsoft.com/office/officeart/2005/8/layout/hierarchy1"/>
    <dgm:cxn modelId="{7CDE49EA-9EE2-42C7-A91E-48C45255E783}" type="presParOf" srcId="{169E1DAE-FEAB-4AD4-96BC-29649DBAA3E4}" destId="{DEF732E0-72C5-4A3F-A40C-4BE790E57E61}" srcOrd="0" destOrd="0" presId="urn:microsoft.com/office/officeart/2005/8/layout/hierarchy1"/>
    <dgm:cxn modelId="{60448719-A8F7-4860-9C23-0419206CC180}" type="presParOf" srcId="{169E1DAE-FEAB-4AD4-96BC-29649DBAA3E4}" destId="{CF087B64-E4DB-4FE7-A673-F3946FE7F88F}" srcOrd="1" destOrd="0" presId="urn:microsoft.com/office/officeart/2005/8/layout/hierarchy1"/>
    <dgm:cxn modelId="{40062A5C-49CD-40C4-AC77-71C829527165}" type="presParOf" srcId="{00D30F8E-3737-4974-9C18-C3D782EF2F5A}" destId="{9AC6A1DB-D4C3-4A0B-B544-8D3A3BF95F3B}" srcOrd="1" destOrd="0" presId="urn:microsoft.com/office/officeart/2005/8/layout/hierarchy1"/>
    <dgm:cxn modelId="{7116B792-C0DD-477A-8640-4274EF95A638}" type="presParOf" srcId="{89A7E81C-981B-4621-8846-D18C78816B50}" destId="{C68AEB05-70C8-4CE9-9CB7-55403475FDC9}" srcOrd="2" destOrd="0" presId="urn:microsoft.com/office/officeart/2005/8/layout/hierarchy1"/>
    <dgm:cxn modelId="{697EFB75-31CE-401B-8C32-58E1D44D21BF}" type="presParOf" srcId="{89A7E81C-981B-4621-8846-D18C78816B50}" destId="{31AD5FBB-8904-4E68-BE9D-45D8EEE7D3D1}" srcOrd="3" destOrd="0" presId="urn:microsoft.com/office/officeart/2005/8/layout/hierarchy1"/>
    <dgm:cxn modelId="{C87EEBBC-02AB-488D-AD7A-D73B8FC62D0D}" type="presParOf" srcId="{31AD5FBB-8904-4E68-BE9D-45D8EEE7D3D1}" destId="{960AE8C9-5995-42FB-9015-638100874B7B}" srcOrd="0" destOrd="0" presId="urn:microsoft.com/office/officeart/2005/8/layout/hierarchy1"/>
    <dgm:cxn modelId="{4CBF11CF-04BA-4EA7-BB6B-ECBF64E6FCA2}" type="presParOf" srcId="{960AE8C9-5995-42FB-9015-638100874B7B}" destId="{3E2BB9C2-AA75-4FF5-B010-798746183DF8}" srcOrd="0" destOrd="0" presId="urn:microsoft.com/office/officeart/2005/8/layout/hierarchy1"/>
    <dgm:cxn modelId="{1A7031E3-4B1A-488D-8EA1-0602B0A44EAC}" type="presParOf" srcId="{960AE8C9-5995-42FB-9015-638100874B7B}" destId="{E99B0ECE-CFA0-471F-A93A-D7192CE448BB}" srcOrd="1" destOrd="0" presId="urn:microsoft.com/office/officeart/2005/8/layout/hierarchy1"/>
    <dgm:cxn modelId="{5985B2B0-EB3C-42C9-AD20-92D76C2B8811}" type="presParOf" srcId="{31AD5FBB-8904-4E68-BE9D-45D8EEE7D3D1}" destId="{E1519B75-A304-4C82-93A8-AC9004CBA0E7}" srcOrd="1" destOrd="0" presId="urn:microsoft.com/office/officeart/2005/8/layout/hierarchy1"/>
    <dgm:cxn modelId="{B3AB54E6-5C42-499D-A3D3-8913ADB20E08}" type="presParOf" srcId="{89A7E81C-981B-4621-8846-D18C78816B50}" destId="{E58F710B-F57A-4185-B186-E2DC95ACA9D3}" srcOrd="4" destOrd="0" presId="urn:microsoft.com/office/officeart/2005/8/layout/hierarchy1"/>
    <dgm:cxn modelId="{F5681F89-D18B-4D8F-946E-7BEA4A52DEBD}" type="presParOf" srcId="{89A7E81C-981B-4621-8846-D18C78816B50}" destId="{EBE24079-7B6F-417A-A609-4280D38CC861}" srcOrd="5" destOrd="0" presId="urn:microsoft.com/office/officeart/2005/8/layout/hierarchy1"/>
    <dgm:cxn modelId="{8D08D25F-02EB-47B8-891F-0F584C8C56B3}" type="presParOf" srcId="{EBE24079-7B6F-417A-A609-4280D38CC861}" destId="{0258D7AA-8233-4C6E-BF81-D317690BD653}" srcOrd="0" destOrd="0" presId="urn:microsoft.com/office/officeart/2005/8/layout/hierarchy1"/>
    <dgm:cxn modelId="{4137420D-18C3-4363-9121-D3F32B1A9EC5}" type="presParOf" srcId="{0258D7AA-8233-4C6E-BF81-D317690BD653}" destId="{E08CF136-B93E-4720-A8AA-22BC7D2441A7}" srcOrd="0" destOrd="0" presId="urn:microsoft.com/office/officeart/2005/8/layout/hierarchy1"/>
    <dgm:cxn modelId="{EFAE64FD-AC44-4403-B5B8-369FCDBCBEB6}" type="presParOf" srcId="{0258D7AA-8233-4C6E-BF81-D317690BD653}" destId="{1CBDDAC1-72B5-4791-B748-B03A9045D438}" srcOrd="1" destOrd="0" presId="urn:microsoft.com/office/officeart/2005/8/layout/hierarchy1"/>
    <dgm:cxn modelId="{47BC4226-4D98-487D-98FC-B452562148AD}" type="presParOf" srcId="{EBE24079-7B6F-417A-A609-4280D38CC861}" destId="{70685E84-B1B0-48FC-8999-528FC8F463EC}" srcOrd="1" destOrd="0" presId="urn:microsoft.com/office/officeart/2005/8/layout/hierarchy1"/>
    <dgm:cxn modelId="{4D703D7F-EA6C-4CCA-A336-4B6F0D832757}" type="presParOf" srcId="{89A7E81C-981B-4621-8846-D18C78816B50}" destId="{BB8D4B05-84D2-46F8-984B-682E47BEFE8F}" srcOrd="6" destOrd="0" presId="urn:microsoft.com/office/officeart/2005/8/layout/hierarchy1"/>
    <dgm:cxn modelId="{99DBF99C-C0AA-4263-81BA-BF756BE87093}" type="presParOf" srcId="{89A7E81C-981B-4621-8846-D18C78816B50}" destId="{660466AA-B60C-41B0-862A-1E8B3DBFB70E}" srcOrd="7" destOrd="0" presId="urn:microsoft.com/office/officeart/2005/8/layout/hierarchy1"/>
    <dgm:cxn modelId="{FDBAECA4-E76A-41AC-898E-68F1105E5860}" type="presParOf" srcId="{660466AA-B60C-41B0-862A-1E8B3DBFB70E}" destId="{1487889E-8E0B-4D94-B2EF-B993CC2FE46D}" srcOrd="0" destOrd="0" presId="urn:microsoft.com/office/officeart/2005/8/layout/hierarchy1"/>
    <dgm:cxn modelId="{144BF6CA-417A-4EDA-B16C-8900E245B78D}" type="presParOf" srcId="{1487889E-8E0B-4D94-B2EF-B993CC2FE46D}" destId="{1FBAF28B-271D-45F4-A7BB-F897BCEC9BD7}" srcOrd="0" destOrd="0" presId="urn:microsoft.com/office/officeart/2005/8/layout/hierarchy1"/>
    <dgm:cxn modelId="{8B472C45-1130-4227-8707-A1F0184B704A}" type="presParOf" srcId="{1487889E-8E0B-4D94-B2EF-B993CC2FE46D}" destId="{9DCCED86-2D31-4CB0-A87E-EDD16044447C}" srcOrd="1" destOrd="0" presId="urn:microsoft.com/office/officeart/2005/8/layout/hierarchy1"/>
    <dgm:cxn modelId="{0ED73F01-38F4-402C-B36E-3ADA5ED04E79}" type="presParOf" srcId="{660466AA-B60C-41B0-862A-1E8B3DBFB70E}" destId="{D706FD17-CE06-4782-8638-730378263EBB}" srcOrd="1" destOrd="0" presId="urn:microsoft.com/office/officeart/2005/8/layout/hierarchy1"/>
    <dgm:cxn modelId="{71140EBF-0117-4C24-9941-EDB6B5B8046E}" type="presParOf" srcId="{89A7E81C-981B-4621-8846-D18C78816B50}" destId="{F582C689-4F1F-4118-A968-0FE4C678C5E4}" srcOrd="8" destOrd="0" presId="urn:microsoft.com/office/officeart/2005/8/layout/hierarchy1"/>
    <dgm:cxn modelId="{0E1CF356-1010-47C5-BF92-80A57FCBFC09}" type="presParOf" srcId="{89A7E81C-981B-4621-8846-D18C78816B50}" destId="{C3FABC67-DE76-492E-AF7E-21CC88742D01}" srcOrd="9" destOrd="0" presId="urn:microsoft.com/office/officeart/2005/8/layout/hierarchy1"/>
    <dgm:cxn modelId="{EAD3646B-57F7-44AC-A7C1-92BFCC14A75B}" type="presParOf" srcId="{C3FABC67-DE76-492E-AF7E-21CC88742D01}" destId="{11E4F96E-AE78-44F0-A61D-B310959A4917}" srcOrd="0" destOrd="0" presId="urn:microsoft.com/office/officeart/2005/8/layout/hierarchy1"/>
    <dgm:cxn modelId="{C75C5E63-8268-4C23-82BF-2F7DB13794CA}" type="presParOf" srcId="{11E4F96E-AE78-44F0-A61D-B310959A4917}" destId="{4267F3C9-FA99-4944-BB6D-7FC1DA532C14}" srcOrd="0" destOrd="0" presId="urn:microsoft.com/office/officeart/2005/8/layout/hierarchy1"/>
    <dgm:cxn modelId="{102A9002-61E8-4610-8415-EDB8BDD8AF23}" type="presParOf" srcId="{11E4F96E-AE78-44F0-A61D-B310959A4917}" destId="{82D5C9E5-E3ED-4214-B179-C491901E710D}" srcOrd="1" destOrd="0" presId="urn:microsoft.com/office/officeart/2005/8/layout/hierarchy1"/>
    <dgm:cxn modelId="{A5860592-1C18-4BFB-8D9A-F969EA843FB9}" type="presParOf" srcId="{C3FABC67-DE76-492E-AF7E-21CC88742D01}" destId="{7255BE16-3AF1-4047-A409-FC173A04C9D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6B255-676A-4AA8-B8D0-ACE088FEFE1F}"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GB"/>
        </a:p>
      </dgm:t>
    </dgm:pt>
    <dgm:pt modelId="{B6A30D40-1772-4865-BB5D-671992F49261}">
      <dgm:prSet phldrT="[Text]"/>
      <dgm:spPr/>
      <dgm:t>
        <a:bodyPr/>
        <a:lstStyle/>
        <a:p>
          <a:r>
            <a:rPr lang="lv-LV" dirty="0" smtClean="0"/>
            <a:t>Prozā</a:t>
          </a:r>
          <a:endParaRPr lang="en-GB" dirty="0"/>
        </a:p>
      </dgm:t>
    </dgm:pt>
    <dgm:pt modelId="{7D23C707-784F-4914-864D-6DDFA2A363A9}" type="parTrans" cxnId="{50064F97-A3A4-408E-B3DA-2F45A57B511B}">
      <dgm:prSet/>
      <dgm:spPr/>
      <dgm:t>
        <a:bodyPr/>
        <a:lstStyle/>
        <a:p>
          <a:endParaRPr lang="en-GB"/>
        </a:p>
      </dgm:t>
    </dgm:pt>
    <dgm:pt modelId="{280BD54C-641F-48B7-8A29-E8A2E75DDAD9}" type="sibTrans" cxnId="{50064F97-A3A4-408E-B3DA-2F45A57B511B}">
      <dgm:prSet/>
      <dgm:spPr/>
      <dgm:t>
        <a:bodyPr/>
        <a:lstStyle/>
        <a:p>
          <a:endParaRPr lang="en-GB"/>
        </a:p>
      </dgm:t>
    </dgm:pt>
    <dgm:pt modelId="{3ED4AE66-9FDA-4DBE-8FD1-B878ED519B75}" type="asst">
      <dgm:prSet phldrT="[Text]"/>
      <dgm:spPr/>
      <dgm:t>
        <a:bodyPr/>
        <a:lstStyle/>
        <a:p>
          <a:r>
            <a:rPr lang="lv-LV" dirty="0" smtClean="0"/>
            <a:t>eseja</a:t>
          </a:r>
          <a:endParaRPr lang="en-GB" dirty="0"/>
        </a:p>
      </dgm:t>
    </dgm:pt>
    <dgm:pt modelId="{E3517D17-4707-4181-B07E-6489854399E2}" type="parTrans" cxnId="{0ACE58AD-1E5E-4DE9-8C1A-AF429B632D52}">
      <dgm:prSet/>
      <dgm:spPr/>
      <dgm:t>
        <a:bodyPr/>
        <a:lstStyle/>
        <a:p>
          <a:endParaRPr lang="en-GB"/>
        </a:p>
      </dgm:t>
    </dgm:pt>
    <dgm:pt modelId="{1AD93E33-7597-4BC7-84E4-AED8B57E65B6}" type="sibTrans" cxnId="{0ACE58AD-1E5E-4DE9-8C1A-AF429B632D52}">
      <dgm:prSet/>
      <dgm:spPr/>
      <dgm:t>
        <a:bodyPr/>
        <a:lstStyle/>
        <a:p>
          <a:endParaRPr lang="en-GB"/>
        </a:p>
      </dgm:t>
    </dgm:pt>
    <dgm:pt modelId="{D75BA1EA-9CE1-44CC-8127-B55240544822}">
      <dgm:prSet phldrT="[Text]"/>
      <dgm:spPr/>
      <dgm:t>
        <a:bodyPr/>
        <a:lstStyle/>
        <a:p>
          <a:r>
            <a:rPr lang="lv-LV" dirty="0" smtClean="0"/>
            <a:t>literārā</a:t>
          </a:r>
        </a:p>
        <a:p>
          <a:r>
            <a:rPr lang="lv-LV" dirty="0" smtClean="0"/>
            <a:t>pasaka</a:t>
          </a:r>
          <a:endParaRPr lang="en-GB" dirty="0"/>
        </a:p>
      </dgm:t>
    </dgm:pt>
    <dgm:pt modelId="{5F84356E-90FC-42FF-9CAE-AAE9D12DE470}" type="parTrans" cxnId="{81AE767A-0FA2-4772-AF65-44E4B8EEBD79}">
      <dgm:prSet/>
      <dgm:spPr/>
      <dgm:t>
        <a:bodyPr/>
        <a:lstStyle/>
        <a:p>
          <a:endParaRPr lang="en-GB"/>
        </a:p>
      </dgm:t>
    </dgm:pt>
    <dgm:pt modelId="{92A09561-028F-426C-8597-074602939CA5}" type="sibTrans" cxnId="{81AE767A-0FA2-4772-AF65-44E4B8EEBD79}">
      <dgm:prSet/>
      <dgm:spPr/>
      <dgm:t>
        <a:bodyPr/>
        <a:lstStyle/>
        <a:p>
          <a:endParaRPr lang="en-GB"/>
        </a:p>
      </dgm:t>
    </dgm:pt>
    <dgm:pt modelId="{D2F25E93-93AA-4FA6-8D6E-481B84EA3A88}">
      <dgm:prSet phldrT="[Text]"/>
      <dgm:spPr/>
      <dgm:t>
        <a:bodyPr/>
        <a:lstStyle/>
        <a:p>
          <a:r>
            <a:rPr lang="lv-LV" dirty="0" smtClean="0"/>
            <a:t>vēstule</a:t>
          </a:r>
          <a:endParaRPr lang="en-GB" dirty="0"/>
        </a:p>
      </dgm:t>
    </dgm:pt>
    <dgm:pt modelId="{8171AC6D-4C43-43E5-BE7B-1AA357326027}" type="parTrans" cxnId="{99426A64-92F7-4482-B34E-D0596C41D4D8}">
      <dgm:prSet/>
      <dgm:spPr/>
      <dgm:t>
        <a:bodyPr/>
        <a:lstStyle/>
        <a:p>
          <a:endParaRPr lang="en-GB"/>
        </a:p>
      </dgm:t>
    </dgm:pt>
    <dgm:pt modelId="{DDD1429D-C9AB-4156-BFB2-7898FCA5F317}" type="sibTrans" cxnId="{99426A64-92F7-4482-B34E-D0596C41D4D8}">
      <dgm:prSet/>
      <dgm:spPr/>
      <dgm:t>
        <a:bodyPr/>
        <a:lstStyle/>
        <a:p>
          <a:endParaRPr lang="en-GB"/>
        </a:p>
      </dgm:t>
    </dgm:pt>
    <dgm:pt modelId="{6B7CFB95-3FC8-427B-994C-D01E7F2A5F78}">
      <dgm:prSet phldrT="[Text]"/>
      <dgm:spPr/>
      <dgm:t>
        <a:bodyPr/>
        <a:lstStyle/>
        <a:p>
          <a:r>
            <a:rPr lang="lv-LV" dirty="0" smtClean="0"/>
            <a:t>stāsts</a:t>
          </a:r>
          <a:endParaRPr lang="en-GB" dirty="0"/>
        </a:p>
      </dgm:t>
    </dgm:pt>
    <dgm:pt modelId="{45323249-A805-4D81-BC9A-C5E723544530}" type="parTrans" cxnId="{20BB1A0E-D55C-43E9-8262-61FAC8D2123B}">
      <dgm:prSet/>
      <dgm:spPr/>
      <dgm:t>
        <a:bodyPr/>
        <a:lstStyle/>
        <a:p>
          <a:endParaRPr lang="en-GB"/>
        </a:p>
      </dgm:t>
    </dgm:pt>
    <dgm:pt modelId="{D5B27F18-450C-49BD-A373-46377F45F76A}" type="sibTrans" cxnId="{20BB1A0E-D55C-43E9-8262-61FAC8D2123B}">
      <dgm:prSet/>
      <dgm:spPr/>
      <dgm:t>
        <a:bodyPr/>
        <a:lstStyle/>
        <a:p>
          <a:endParaRPr lang="en-GB"/>
        </a:p>
      </dgm:t>
    </dgm:pt>
    <dgm:pt modelId="{8D92F6E0-84BC-47E2-BB72-A9C4085FC37C}">
      <dgm:prSet phldrT="[Text]"/>
      <dgm:spPr/>
      <dgm:t>
        <a:bodyPr/>
        <a:lstStyle/>
        <a:p>
          <a:r>
            <a:rPr lang="lv-LV" dirty="0" smtClean="0"/>
            <a:t>miniatūra</a:t>
          </a:r>
          <a:endParaRPr lang="en-GB" dirty="0"/>
        </a:p>
      </dgm:t>
    </dgm:pt>
    <dgm:pt modelId="{A93BC768-9C13-4A20-BCBE-F73826787F57}" type="parTrans" cxnId="{788649F7-EB2D-4028-BC64-992274415C25}">
      <dgm:prSet/>
      <dgm:spPr/>
      <dgm:t>
        <a:bodyPr/>
        <a:lstStyle/>
        <a:p>
          <a:endParaRPr lang="en-GB"/>
        </a:p>
      </dgm:t>
    </dgm:pt>
    <dgm:pt modelId="{5182638A-C772-42DD-A510-31760EBF55C6}" type="sibTrans" cxnId="{788649F7-EB2D-4028-BC64-992274415C25}">
      <dgm:prSet/>
      <dgm:spPr/>
      <dgm:t>
        <a:bodyPr/>
        <a:lstStyle/>
        <a:p>
          <a:endParaRPr lang="en-GB"/>
        </a:p>
      </dgm:t>
    </dgm:pt>
    <dgm:pt modelId="{18BC22FA-21CA-4790-A473-0D358B5DF726}" type="pres">
      <dgm:prSet presAssocID="{B976B255-676A-4AA8-B8D0-ACE088FEFE1F}" presName="hierChild1" presStyleCnt="0">
        <dgm:presLayoutVars>
          <dgm:chPref val="1"/>
          <dgm:dir/>
          <dgm:animOne val="branch"/>
          <dgm:animLvl val="lvl"/>
          <dgm:resizeHandles/>
        </dgm:presLayoutVars>
      </dgm:prSet>
      <dgm:spPr/>
      <dgm:t>
        <a:bodyPr/>
        <a:lstStyle/>
        <a:p>
          <a:endParaRPr lang="en-GB"/>
        </a:p>
      </dgm:t>
    </dgm:pt>
    <dgm:pt modelId="{C005A57F-93BB-4BD9-B39C-EBD01DB05018}" type="pres">
      <dgm:prSet presAssocID="{B6A30D40-1772-4865-BB5D-671992F49261}" presName="hierRoot1" presStyleCnt="0"/>
      <dgm:spPr/>
    </dgm:pt>
    <dgm:pt modelId="{089EA138-3FF3-4CB2-AF38-F3163E519FD4}" type="pres">
      <dgm:prSet presAssocID="{B6A30D40-1772-4865-BB5D-671992F49261}" presName="composite" presStyleCnt="0"/>
      <dgm:spPr/>
    </dgm:pt>
    <dgm:pt modelId="{498C3305-A99D-4766-87D5-580A43251634}" type="pres">
      <dgm:prSet presAssocID="{B6A30D40-1772-4865-BB5D-671992F49261}" presName="background" presStyleLbl="node0" presStyleIdx="0" presStyleCnt="1"/>
      <dgm:spPr/>
    </dgm:pt>
    <dgm:pt modelId="{BCEA3C78-7B01-40AE-84E3-E2CF3D5076D2}" type="pres">
      <dgm:prSet presAssocID="{B6A30D40-1772-4865-BB5D-671992F49261}" presName="text" presStyleLbl="fgAcc0" presStyleIdx="0" presStyleCnt="1">
        <dgm:presLayoutVars>
          <dgm:chPref val="3"/>
        </dgm:presLayoutVars>
      </dgm:prSet>
      <dgm:spPr/>
      <dgm:t>
        <a:bodyPr/>
        <a:lstStyle/>
        <a:p>
          <a:endParaRPr lang="en-GB"/>
        </a:p>
      </dgm:t>
    </dgm:pt>
    <dgm:pt modelId="{075A983C-9805-4514-95EC-047F01C73F44}" type="pres">
      <dgm:prSet presAssocID="{B6A30D40-1772-4865-BB5D-671992F49261}" presName="hierChild2" presStyleCnt="0"/>
      <dgm:spPr/>
    </dgm:pt>
    <dgm:pt modelId="{B4603714-9C4B-4283-BF99-0949D583EB1E}" type="pres">
      <dgm:prSet presAssocID="{E3517D17-4707-4181-B07E-6489854399E2}" presName="Name10" presStyleLbl="parChTrans1D2" presStyleIdx="0" presStyleCnt="5"/>
      <dgm:spPr/>
      <dgm:t>
        <a:bodyPr/>
        <a:lstStyle/>
        <a:p>
          <a:endParaRPr lang="en-GB"/>
        </a:p>
      </dgm:t>
    </dgm:pt>
    <dgm:pt modelId="{BD7BE6DE-F857-4B2D-9414-EAAC7B2CC893}" type="pres">
      <dgm:prSet presAssocID="{3ED4AE66-9FDA-4DBE-8FD1-B878ED519B75}" presName="hierRoot2" presStyleCnt="0"/>
      <dgm:spPr/>
    </dgm:pt>
    <dgm:pt modelId="{7D515895-6A9D-4315-88A1-64ABD1E3CE81}" type="pres">
      <dgm:prSet presAssocID="{3ED4AE66-9FDA-4DBE-8FD1-B878ED519B75}" presName="composite2" presStyleCnt="0"/>
      <dgm:spPr/>
    </dgm:pt>
    <dgm:pt modelId="{78174390-F122-4A36-81B7-AB2D7B35878B}" type="pres">
      <dgm:prSet presAssocID="{3ED4AE66-9FDA-4DBE-8FD1-B878ED519B75}" presName="background2" presStyleLbl="asst1" presStyleIdx="0" presStyleCnt="1"/>
      <dgm:spPr/>
    </dgm:pt>
    <dgm:pt modelId="{4A3311EA-93B1-4D13-9A42-C78CC2686999}" type="pres">
      <dgm:prSet presAssocID="{3ED4AE66-9FDA-4DBE-8FD1-B878ED519B75}" presName="text2" presStyleLbl="fgAcc2" presStyleIdx="0" presStyleCnt="5">
        <dgm:presLayoutVars>
          <dgm:chPref val="3"/>
        </dgm:presLayoutVars>
      </dgm:prSet>
      <dgm:spPr/>
      <dgm:t>
        <a:bodyPr/>
        <a:lstStyle/>
        <a:p>
          <a:endParaRPr lang="en-GB"/>
        </a:p>
      </dgm:t>
    </dgm:pt>
    <dgm:pt modelId="{FA11E1AB-3C17-4882-9F95-9585101AD702}" type="pres">
      <dgm:prSet presAssocID="{3ED4AE66-9FDA-4DBE-8FD1-B878ED519B75}" presName="hierChild3" presStyleCnt="0"/>
      <dgm:spPr/>
    </dgm:pt>
    <dgm:pt modelId="{7CDC8D8F-1BD5-4964-82E3-E5C8CC831CBC}" type="pres">
      <dgm:prSet presAssocID="{5F84356E-90FC-42FF-9CAE-AAE9D12DE470}" presName="Name10" presStyleLbl="parChTrans1D2" presStyleIdx="1" presStyleCnt="5"/>
      <dgm:spPr/>
      <dgm:t>
        <a:bodyPr/>
        <a:lstStyle/>
        <a:p>
          <a:endParaRPr lang="en-GB"/>
        </a:p>
      </dgm:t>
    </dgm:pt>
    <dgm:pt modelId="{7945CB90-1FE2-4195-9A56-B6D0D15C2F17}" type="pres">
      <dgm:prSet presAssocID="{D75BA1EA-9CE1-44CC-8127-B55240544822}" presName="hierRoot2" presStyleCnt="0"/>
      <dgm:spPr/>
    </dgm:pt>
    <dgm:pt modelId="{D8195D88-109C-4722-AC4D-4A638A7B1D7B}" type="pres">
      <dgm:prSet presAssocID="{D75BA1EA-9CE1-44CC-8127-B55240544822}" presName="composite2" presStyleCnt="0"/>
      <dgm:spPr/>
    </dgm:pt>
    <dgm:pt modelId="{659BFC2B-7857-4959-9F4A-AB3199B659C0}" type="pres">
      <dgm:prSet presAssocID="{D75BA1EA-9CE1-44CC-8127-B55240544822}" presName="background2" presStyleLbl="node2" presStyleIdx="0" presStyleCnt="4"/>
      <dgm:spPr/>
    </dgm:pt>
    <dgm:pt modelId="{C416A6FF-9474-44E0-95AE-6C77E42D1938}" type="pres">
      <dgm:prSet presAssocID="{D75BA1EA-9CE1-44CC-8127-B55240544822}" presName="text2" presStyleLbl="fgAcc2" presStyleIdx="1" presStyleCnt="5">
        <dgm:presLayoutVars>
          <dgm:chPref val="3"/>
        </dgm:presLayoutVars>
      </dgm:prSet>
      <dgm:spPr/>
      <dgm:t>
        <a:bodyPr/>
        <a:lstStyle/>
        <a:p>
          <a:endParaRPr lang="en-GB"/>
        </a:p>
      </dgm:t>
    </dgm:pt>
    <dgm:pt modelId="{8C9CEE15-753A-4410-9817-6D6EAA5781D7}" type="pres">
      <dgm:prSet presAssocID="{D75BA1EA-9CE1-44CC-8127-B55240544822}" presName="hierChild3" presStyleCnt="0"/>
      <dgm:spPr/>
    </dgm:pt>
    <dgm:pt modelId="{8798BC1B-C08D-4D32-9F4F-DD3008C3D7E5}" type="pres">
      <dgm:prSet presAssocID="{8171AC6D-4C43-43E5-BE7B-1AA357326027}" presName="Name10" presStyleLbl="parChTrans1D2" presStyleIdx="2" presStyleCnt="5"/>
      <dgm:spPr/>
      <dgm:t>
        <a:bodyPr/>
        <a:lstStyle/>
        <a:p>
          <a:endParaRPr lang="en-GB"/>
        </a:p>
      </dgm:t>
    </dgm:pt>
    <dgm:pt modelId="{13D02D54-5E0F-4B6D-9174-EACE5E40D764}" type="pres">
      <dgm:prSet presAssocID="{D2F25E93-93AA-4FA6-8D6E-481B84EA3A88}" presName="hierRoot2" presStyleCnt="0"/>
      <dgm:spPr/>
    </dgm:pt>
    <dgm:pt modelId="{AB37DE31-4C05-4423-957D-45284E1B90F7}" type="pres">
      <dgm:prSet presAssocID="{D2F25E93-93AA-4FA6-8D6E-481B84EA3A88}" presName="composite2" presStyleCnt="0"/>
      <dgm:spPr/>
    </dgm:pt>
    <dgm:pt modelId="{159927A5-757E-4C3A-8DE1-1431778901D9}" type="pres">
      <dgm:prSet presAssocID="{D2F25E93-93AA-4FA6-8D6E-481B84EA3A88}" presName="background2" presStyleLbl="node2" presStyleIdx="1" presStyleCnt="4"/>
      <dgm:spPr/>
    </dgm:pt>
    <dgm:pt modelId="{2EF83862-B378-4C5E-BD79-C131A9031526}" type="pres">
      <dgm:prSet presAssocID="{D2F25E93-93AA-4FA6-8D6E-481B84EA3A88}" presName="text2" presStyleLbl="fgAcc2" presStyleIdx="2" presStyleCnt="5">
        <dgm:presLayoutVars>
          <dgm:chPref val="3"/>
        </dgm:presLayoutVars>
      </dgm:prSet>
      <dgm:spPr/>
      <dgm:t>
        <a:bodyPr/>
        <a:lstStyle/>
        <a:p>
          <a:endParaRPr lang="en-GB"/>
        </a:p>
      </dgm:t>
    </dgm:pt>
    <dgm:pt modelId="{71F54119-F1E3-4232-AFF5-B7F7EA4A0D84}" type="pres">
      <dgm:prSet presAssocID="{D2F25E93-93AA-4FA6-8D6E-481B84EA3A88}" presName="hierChild3" presStyleCnt="0"/>
      <dgm:spPr/>
    </dgm:pt>
    <dgm:pt modelId="{AD8EA228-4B44-43A2-B376-BC33FBE860D5}" type="pres">
      <dgm:prSet presAssocID="{45323249-A805-4D81-BC9A-C5E723544530}" presName="Name10" presStyleLbl="parChTrans1D2" presStyleIdx="3" presStyleCnt="5"/>
      <dgm:spPr/>
      <dgm:t>
        <a:bodyPr/>
        <a:lstStyle/>
        <a:p>
          <a:endParaRPr lang="en-GB"/>
        </a:p>
      </dgm:t>
    </dgm:pt>
    <dgm:pt modelId="{E30AF1C6-05D5-4C43-B7FE-2095115725E6}" type="pres">
      <dgm:prSet presAssocID="{6B7CFB95-3FC8-427B-994C-D01E7F2A5F78}" presName="hierRoot2" presStyleCnt="0"/>
      <dgm:spPr/>
    </dgm:pt>
    <dgm:pt modelId="{F72F09BF-3112-4D82-BA0B-8B180CC1A7FA}" type="pres">
      <dgm:prSet presAssocID="{6B7CFB95-3FC8-427B-994C-D01E7F2A5F78}" presName="composite2" presStyleCnt="0"/>
      <dgm:spPr/>
    </dgm:pt>
    <dgm:pt modelId="{6397E6A9-79D5-438B-8AE6-CB5BD7DF56B4}" type="pres">
      <dgm:prSet presAssocID="{6B7CFB95-3FC8-427B-994C-D01E7F2A5F78}" presName="background2" presStyleLbl="node2" presStyleIdx="2" presStyleCnt="4"/>
      <dgm:spPr/>
    </dgm:pt>
    <dgm:pt modelId="{0F562AE7-D4C4-489F-B6BF-BC85F43CD45D}" type="pres">
      <dgm:prSet presAssocID="{6B7CFB95-3FC8-427B-994C-D01E7F2A5F78}" presName="text2" presStyleLbl="fgAcc2" presStyleIdx="3" presStyleCnt="5">
        <dgm:presLayoutVars>
          <dgm:chPref val="3"/>
        </dgm:presLayoutVars>
      </dgm:prSet>
      <dgm:spPr/>
      <dgm:t>
        <a:bodyPr/>
        <a:lstStyle/>
        <a:p>
          <a:endParaRPr lang="en-GB"/>
        </a:p>
      </dgm:t>
    </dgm:pt>
    <dgm:pt modelId="{15D26B92-71D8-4252-A3C3-1A028E67E412}" type="pres">
      <dgm:prSet presAssocID="{6B7CFB95-3FC8-427B-994C-D01E7F2A5F78}" presName="hierChild3" presStyleCnt="0"/>
      <dgm:spPr/>
    </dgm:pt>
    <dgm:pt modelId="{B06AE3EA-A36A-4537-A767-3F98E37714E8}" type="pres">
      <dgm:prSet presAssocID="{A93BC768-9C13-4A20-BCBE-F73826787F57}" presName="Name10" presStyleLbl="parChTrans1D2" presStyleIdx="4" presStyleCnt="5"/>
      <dgm:spPr/>
      <dgm:t>
        <a:bodyPr/>
        <a:lstStyle/>
        <a:p>
          <a:endParaRPr lang="en-GB"/>
        </a:p>
      </dgm:t>
    </dgm:pt>
    <dgm:pt modelId="{B0CD95F2-21AD-4A55-BFC4-2EA09229EE0D}" type="pres">
      <dgm:prSet presAssocID="{8D92F6E0-84BC-47E2-BB72-A9C4085FC37C}" presName="hierRoot2" presStyleCnt="0"/>
      <dgm:spPr/>
    </dgm:pt>
    <dgm:pt modelId="{CB5FF5ED-69D2-46C8-B430-DBFADAEA7913}" type="pres">
      <dgm:prSet presAssocID="{8D92F6E0-84BC-47E2-BB72-A9C4085FC37C}" presName="composite2" presStyleCnt="0"/>
      <dgm:spPr/>
    </dgm:pt>
    <dgm:pt modelId="{059468F6-047A-498D-9713-41373BB4174D}" type="pres">
      <dgm:prSet presAssocID="{8D92F6E0-84BC-47E2-BB72-A9C4085FC37C}" presName="background2" presStyleLbl="node2" presStyleIdx="3" presStyleCnt="4"/>
      <dgm:spPr/>
    </dgm:pt>
    <dgm:pt modelId="{2B0C6553-CCF6-4B56-ADB1-CBA458A89DA6}" type="pres">
      <dgm:prSet presAssocID="{8D92F6E0-84BC-47E2-BB72-A9C4085FC37C}" presName="text2" presStyleLbl="fgAcc2" presStyleIdx="4" presStyleCnt="5">
        <dgm:presLayoutVars>
          <dgm:chPref val="3"/>
        </dgm:presLayoutVars>
      </dgm:prSet>
      <dgm:spPr/>
      <dgm:t>
        <a:bodyPr/>
        <a:lstStyle/>
        <a:p>
          <a:endParaRPr lang="en-GB"/>
        </a:p>
      </dgm:t>
    </dgm:pt>
    <dgm:pt modelId="{7A7CB45B-525A-4D84-B861-D678AAE200C7}" type="pres">
      <dgm:prSet presAssocID="{8D92F6E0-84BC-47E2-BB72-A9C4085FC37C}" presName="hierChild3" presStyleCnt="0"/>
      <dgm:spPr/>
    </dgm:pt>
  </dgm:ptLst>
  <dgm:cxnLst>
    <dgm:cxn modelId="{C1FC4016-F9CA-404C-92A8-FF3CD8EF1801}" type="presOf" srcId="{3ED4AE66-9FDA-4DBE-8FD1-B878ED519B75}" destId="{4A3311EA-93B1-4D13-9A42-C78CC2686999}" srcOrd="0" destOrd="0" presId="urn:microsoft.com/office/officeart/2005/8/layout/hierarchy1"/>
    <dgm:cxn modelId="{89D7FD9D-839F-4225-A6F5-7292772036D3}" type="presOf" srcId="{B976B255-676A-4AA8-B8D0-ACE088FEFE1F}" destId="{18BC22FA-21CA-4790-A473-0D358B5DF726}" srcOrd="0" destOrd="0" presId="urn:microsoft.com/office/officeart/2005/8/layout/hierarchy1"/>
    <dgm:cxn modelId="{AB57B82B-69CA-4AF6-91E4-B715DC517669}" type="presOf" srcId="{8D92F6E0-84BC-47E2-BB72-A9C4085FC37C}" destId="{2B0C6553-CCF6-4B56-ADB1-CBA458A89DA6}" srcOrd="0" destOrd="0" presId="urn:microsoft.com/office/officeart/2005/8/layout/hierarchy1"/>
    <dgm:cxn modelId="{50064F97-A3A4-408E-B3DA-2F45A57B511B}" srcId="{B976B255-676A-4AA8-B8D0-ACE088FEFE1F}" destId="{B6A30D40-1772-4865-BB5D-671992F49261}" srcOrd="0" destOrd="0" parTransId="{7D23C707-784F-4914-864D-6DDFA2A363A9}" sibTransId="{280BD54C-641F-48B7-8A29-E8A2E75DDAD9}"/>
    <dgm:cxn modelId="{81AE767A-0FA2-4772-AF65-44E4B8EEBD79}" srcId="{B6A30D40-1772-4865-BB5D-671992F49261}" destId="{D75BA1EA-9CE1-44CC-8127-B55240544822}" srcOrd="1" destOrd="0" parTransId="{5F84356E-90FC-42FF-9CAE-AAE9D12DE470}" sibTransId="{92A09561-028F-426C-8597-074602939CA5}"/>
    <dgm:cxn modelId="{99426A64-92F7-4482-B34E-D0596C41D4D8}" srcId="{B6A30D40-1772-4865-BB5D-671992F49261}" destId="{D2F25E93-93AA-4FA6-8D6E-481B84EA3A88}" srcOrd="2" destOrd="0" parTransId="{8171AC6D-4C43-43E5-BE7B-1AA357326027}" sibTransId="{DDD1429D-C9AB-4156-BFB2-7898FCA5F317}"/>
    <dgm:cxn modelId="{20BB1A0E-D55C-43E9-8262-61FAC8D2123B}" srcId="{B6A30D40-1772-4865-BB5D-671992F49261}" destId="{6B7CFB95-3FC8-427B-994C-D01E7F2A5F78}" srcOrd="3" destOrd="0" parTransId="{45323249-A805-4D81-BC9A-C5E723544530}" sibTransId="{D5B27F18-450C-49BD-A373-46377F45F76A}"/>
    <dgm:cxn modelId="{3DA20620-F231-4A48-B0DB-F21F912EFF54}" type="presOf" srcId="{8171AC6D-4C43-43E5-BE7B-1AA357326027}" destId="{8798BC1B-C08D-4D32-9F4F-DD3008C3D7E5}" srcOrd="0" destOrd="0" presId="urn:microsoft.com/office/officeart/2005/8/layout/hierarchy1"/>
    <dgm:cxn modelId="{CB21CBD8-2A00-4CD2-BF9E-7F5986628A3C}" type="presOf" srcId="{E3517D17-4707-4181-B07E-6489854399E2}" destId="{B4603714-9C4B-4283-BF99-0949D583EB1E}" srcOrd="0" destOrd="0" presId="urn:microsoft.com/office/officeart/2005/8/layout/hierarchy1"/>
    <dgm:cxn modelId="{400B01B5-7A56-4CD9-8346-D12DE8B98F30}" type="presOf" srcId="{5F84356E-90FC-42FF-9CAE-AAE9D12DE470}" destId="{7CDC8D8F-1BD5-4964-82E3-E5C8CC831CBC}" srcOrd="0" destOrd="0" presId="urn:microsoft.com/office/officeart/2005/8/layout/hierarchy1"/>
    <dgm:cxn modelId="{82A51711-D9DA-40A7-A374-7D1F751FABBB}" type="presOf" srcId="{D75BA1EA-9CE1-44CC-8127-B55240544822}" destId="{C416A6FF-9474-44E0-95AE-6C77E42D1938}" srcOrd="0" destOrd="0" presId="urn:microsoft.com/office/officeart/2005/8/layout/hierarchy1"/>
    <dgm:cxn modelId="{D3892EA0-ACFC-4580-9252-90C8155A98F3}" type="presOf" srcId="{45323249-A805-4D81-BC9A-C5E723544530}" destId="{AD8EA228-4B44-43A2-B376-BC33FBE860D5}" srcOrd="0" destOrd="0" presId="urn:microsoft.com/office/officeart/2005/8/layout/hierarchy1"/>
    <dgm:cxn modelId="{788649F7-EB2D-4028-BC64-992274415C25}" srcId="{B6A30D40-1772-4865-BB5D-671992F49261}" destId="{8D92F6E0-84BC-47E2-BB72-A9C4085FC37C}" srcOrd="4" destOrd="0" parTransId="{A93BC768-9C13-4A20-BCBE-F73826787F57}" sibTransId="{5182638A-C772-42DD-A510-31760EBF55C6}"/>
    <dgm:cxn modelId="{6D2F2C39-20D1-4C2E-8D4B-73055DAD2726}" type="presOf" srcId="{6B7CFB95-3FC8-427B-994C-D01E7F2A5F78}" destId="{0F562AE7-D4C4-489F-B6BF-BC85F43CD45D}" srcOrd="0" destOrd="0" presId="urn:microsoft.com/office/officeart/2005/8/layout/hierarchy1"/>
    <dgm:cxn modelId="{46CD48AB-D13C-4C7C-ADF0-DF3C058F7027}" type="presOf" srcId="{D2F25E93-93AA-4FA6-8D6E-481B84EA3A88}" destId="{2EF83862-B378-4C5E-BD79-C131A9031526}" srcOrd="0" destOrd="0" presId="urn:microsoft.com/office/officeart/2005/8/layout/hierarchy1"/>
    <dgm:cxn modelId="{E48E4317-D973-46BD-8459-9003452446E9}" type="presOf" srcId="{B6A30D40-1772-4865-BB5D-671992F49261}" destId="{BCEA3C78-7B01-40AE-84E3-E2CF3D5076D2}" srcOrd="0" destOrd="0" presId="urn:microsoft.com/office/officeart/2005/8/layout/hierarchy1"/>
    <dgm:cxn modelId="{3B18E532-95B7-4086-A294-7BBEA3A7374A}" type="presOf" srcId="{A93BC768-9C13-4A20-BCBE-F73826787F57}" destId="{B06AE3EA-A36A-4537-A767-3F98E37714E8}" srcOrd="0" destOrd="0" presId="urn:microsoft.com/office/officeart/2005/8/layout/hierarchy1"/>
    <dgm:cxn modelId="{0ACE58AD-1E5E-4DE9-8C1A-AF429B632D52}" srcId="{B6A30D40-1772-4865-BB5D-671992F49261}" destId="{3ED4AE66-9FDA-4DBE-8FD1-B878ED519B75}" srcOrd="0" destOrd="0" parTransId="{E3517D17-4707-4181-B07E-6489854399E2}" sibTransId="{1AD93E33-7597-4BC7-84E4-AED8B57E65B6}"/>
    <dgm:cxn modelId="{3E14637B-52A6-491C-8740-1DF61B42BCA7}" type="presParOf" srcId="{18BC22FA-21CA-4790-A473-0D358B5DF726}" destId="{C005A57F-93BB-4BD9-B39C-EBD01DB05018}" srcOrd="0" destOrd="0" presId="urn:microsoft.com/office/officeart/2005/8/layout/hierarchy1"/>
    <dgm:cxn modelId="{08DA16D4-1D59-41C1-9875-BBFD13B18E82}" type="presParOf" srcId="{C005A57F-93BB-4BD9-B39C-EBD01DB05018}" destId="{089EA138-3FF3-4CB2-AF38-F3163E519FD4}" srcOrd="0" destOrd="0" presId="urn:microsoft.com/office/officeart/2005/8/layout/hierarchy1"/>
    <dgm:cxn modelId="{C772936F-A33E-4390-A6B1-338882053C5C}" type="presParOf" srcId="{089EA138-3FF3-4CB2-AF38-F3163E519FD4}" destId="{498C3305-A99D-4766-87D5-580A43251634}" srcOrd="0" destOrd="0" presId="urn:microsoft.com/office/officeart/2005/8/layout/hierarchy1"/>
    <dgm:cxn modelId="{7A946CFE-0BDF-4530-9A45-8D016CDE9311}" type="presParOf" srcId="{089EA138-3FF3-4CB2-AF38-F3163E519FD4}" destId="{BCEA3C78-7B01-40AE-84E3-E2CF3D5076D2}" srcOrd="1" destOrd="0" presId="urn:microsoft.com/office/officeart/2005/8/layout/hierarchy1"/>
    <dgm:cxn modelId="{DFDAD6ED-0564-4973-85ED-AC6E16E5E848}" type="presParOf" srcId="{C005A57F-93BB-4BD9-B39C-EBD01DB05018}" destId="{075A983C-9805-4514-95EC-047F01C73F44}" srcOrd="1" destOrd="0" presId="urn:microsoft.com/office/officeart/2005/8/layout/hierarchy1"/>
    <dgm:cxn modelId="{72D68326-B2A9-4869-9327-B9E5211822AB}" type="presParOf" srcId="{075A983C-9805-4514-95EC-047F01C73F44}" destId="{B4603714-9C4B-4283-BF99-0949D583EB1E}" srcOrd="0" destOrd="0" presId="urn:microsoft.com/office/officeart/2005/8/layout/hierarchy1"/>
    <dgm:cxn modelId="{A4CD19B2-E5C4-45C0-9040-928757AF3026}" type="presParOf" srcId="{075A983C-9805-4514-95EC-047F01C73F44}" destId="{BD7BE6DE-F857-4B2D-9414-EAAC7B2CC893}" srcOrd="1" destOrd="0" presId="urn:microsoft.com/office/officeart/2005/8/layout/hierarchy1"/>
    <dgm:cxn modelId="{793DB95B-D271-4886-B8F9-E84B9ECDEB76}" type="presParOf" srcId="{BD7BE6DE-F857-4B2D-9414-EAAC7B2CC893}" destId="{7D515895-6A9D-4315-88A1-64ABD1E3CE81}" srcOrd="0" destOrd="0" presId="urn:microsoft.com/office/officeart/2005/8/layout/hierarchy1"/>
    <dgm:cxn modelId="{A440AE75-3A92-4560-B143-D63E40CF8862}" type="presParOf" srcId="{7D515895-6A9D-4315-88A1-64ABD1E3CE81}" destId="{78174390-F122-4A36-81B7-AB2D7B35878B}" srcOrd="0" destOrd="0" presId="urn:microsoft.com/office/officeart/2005/8/layout/hierarchy1"/>
    <dgm:cxn modelId="{EC00EB9D-1BD5-4516-ABF1-C1EB1EB85F82}" type="presParOf" srcId="{7D515895-6A9D-4315-88A1-64ABD1E3CE81}" destId="{4A3311EA-93B1-4D13-9A42-C78CC2686999}" srcOrd="1" destOrd="0" presId="urn:microsoft.com/office/officeart/2005/8/layout/hierarchy1"/>
    <dgm:cxn modelId="{3E5319D7-168A-464A-8526-38EB376176E7}" type="presParOf" srcId="{BD7BE6DE-F857-4B2D-9414-EAAC7B2CC893}" destId="{FA11E1AB-3C17-4882-9F95-9585101AD702}" srcOrd="1" destOrd="0" presId="urn:microsoft.com/office/officeart/2005/8/layout/hierarchy1"/>
    <dgm:cxn modelId="{F7DDFFB2-80C7-4AF1-AD22-3F2CA9C64E0F}" type="presParOf" srcId="{075A983C-9805-4514-95EC-047F01C73F44}" destId="{7CDC8D8F-1BD5-4964-82E3-E5C8CC831CBC}" srcOrd="2" destOrd="0" presId="urn:microsoft.com/office/officeart/2005/8/layout/hierarchy1"/>
    <dgm:cxn modelId="{66867F03-518D-4980-9A75-AD3C4A735746}" type="presParOf" srcId="{075A983C-9805-4514-95EC-047F01C73F44}" destId="{7945CB90-1FE2-4195-9A56-B6D0D15C2F17}" srcOrd="3" destOrd="0" presId="urn:microsoft.com/office/officeart/2005/8/layout/hierarchy1"/>
    <dgm:cxn modelId="{35CC83B6-B909-47D8-820A-41BCC7572278}" type="presParOf" srcId="{7945CB90-1FE2-4195-9A56-B6D0D15C2F17}" destId="{D8195D88-109C-4722-AC4D-4A638A7B1D7B}" srcOrd="0" destOrd="0" presId="urn:microsoft.com/office/officeart/2005/8/layout/hierarchy1"/>
    <dgm:cxn modelId="{723E65DE-2F65-4171-850F-F161E9192CC1}" type="presParOf" srcId="{D8195D88-109C-4722-AC4D-4A638A7B1D7B}" destId="{659BFC2B-7857-4959-9F4A-AB3199B659C0}" srcOrd="0" destOrd="0" presId="urn:microsoft.com/office/officeart/2005/8/layout/hierarchy1"/>
    <dgm:cxn modelId="{E09108CF-C363-4DDA-A80F-90D13CCC1212}" type="presParOf" srcId="{D8195D88-109C-4722-AC4D-4A638A7B1D7B}" destId="{C416A6FF-9474-44E0-95AE-6C77E42D1938}" srcOrd="1" destOrd="0" presId="urn:microsoft.com/office/officeart/2005/8/layout/hierarchy1"/>
    <dgm:cxn modelId="{862D5705-810F-4DA0-AE8D-CF0B62969B6F}" type="presParOf" srcId="{7945CB90-1FE2-4195-9A56-B6D0D15C2F17}" destId="{8C9CEE15-753A-4410-9817-6D6EAA5781D7}" srcOrd="1" destOrd="0" presId="urn:microsoft.com/office/officeart/2005/8/layout/hierarchy1"/>
    <dgm:cxn modelId="{8C6CBF2C-0A37-4B8A-A56A-BFBCC0A045C6}" type="presParOf" srcId="{075A983C-9805-4514-95EC-047F01C73F44}" destId="{8798BC1B-C08D-4D32-9F4F-DD3008C3D7E5}" srcOrd="4" destOrd="0" presId="urn:microsoft.com/office/officeart/2005/8/layout/hierarchy1"/>
    <dgm:cxn modelId="{B5B30509-67AE-4A08-8EB0-6867FC1964D2}" type="presParOf" srcId="{075A983C-9805-4514-95EC-047F01C73F44}" destId="{13D02D54-5E0F-4B6D-9174-EACE5E40D764}" srcOrd="5" destOrd="0" presId="urn:microsoft.com/office/officeart/2005/8/layout/hierarchy1"/>
    <dgm:cxn modelId="{6117CECF-A585-48A7-A061-11B20EBC9EBA}" type="presParOf" srcId="{13D02D54-5E0F-4B6D-9174-EACE5E40D764}" destId="{AB37DE31-4C05-4423-957D-45284E1B90F7}" srcOrd="0" destOrd="0" presId="urn:microsoft.com/office/officeart/2005/8/layout/hierarchy1"/>
    <dgm:cxn modelId="{EEA4A9E8-614A-4EF8-9BD2-8BCB532FA2BE}" type="presParOf" srcId="{AB37DE31-4C05-4423-957D-45284E1B90F7}" destId="{159927A5-757E-4C3A-8DE1-1431778901D9}" srcOrd="0" destOrd="0" presId="urn:microsoft.com/office/officeart/2005/8/layout/hierarchy1"/>
    <dgm:cxn modelId="{DB22C736-DC50-4636-A376-494DE17B9422}" type="presParOf" srcId="{AB37DE31-4C05-4423-957D-45284E1B90F7}" destId="{2EF83862-B378-4C5E-BD79-C131A9031526}" srcOrd="1" destOrd="0" presId="urn:microsoft.com/office/officeart/2005/8/layout/hierarchy1"/>
    <dgm:cxn modelId="{B19038BC-85C5-49B2-9B23-21B52E4C44AB}" type="presParOf" srcId="{13D02D54-5E0F-4B6D-9174-EACE5E40D764}" destId="{71F54119-F1E3-4232-AFF5-B7F7EA4A0D84}" srcOrd="1" destOrd="0" presId="urn:microsoft.com/office/officeart/2005/8/layout/hierarchy1"/>
    <dgm:cxn modelId="{1ABE0891-137D-4259-8691-8824CC78A0D4}" type="presParOf" srcId="{075A983C-9805-4514-95EC-047F01C73F44}" destId="{AD8EA228-4B44-43A2-B376-BC33FBE860D5}" srcOrd="6" destOrd="0" presId="urn:microsoft.com/office/officeart/2005/8/layout/hierarchy1"/>
    <dgm:cxn modelId="{DCCE1EF3-EACD-4B84-90FC-A868F3B00A38}" type="presParOf" srcId="{075A983C-9805-4514-95EC-047F01C73F44}" destId="{E30AF1C6-05D5-4C43-B7FE-2095115725E6}" srcOrd="7" destOrd="0" presId="urn:microsoft.com/office/officeart/2005/8/layout/hierarchy1"/>
    <dgm:cxn modelId="{2634FA83-39AF-4466-9154-86F469C8E580}" type="presParOf" srcId="{E30AF1C6-05D5-4C43-B7FE-2095115725E6}" destId="{F72F09BF-3112-4D82-BA0B-8B180CC1A7FA}" srcOrd="0" destOrd="0" presId="urn:microsoft.com/office/officeart/2005/8/layout/hierarchy1"/>
    <dgm:cxn modelId="{0D3C167F-C659-40D8-A737-2CF61DCF3E96}" type="presParOf" srcId="{F72F09BF-3112-4D82-BA0B-8B180CC1A7FA}" destId="{6397E6A9-79D5-438B-8AE6-CB5BD7DF56B4}" srcOrd="0" destOrd="0" presId="urn:microsoft.com/office/officeart/2005/8/layout/hierarchy1"/>
    <dgm:cxn modelId="{DD46EB71-AE89-4694-8573-B7D85D0E5B2A}" type="presParOf" srcId="{F72F09BF-3112-4D82-BA0B-8B180CC1A7FA}" destId="{0F562AE7-D4C4-489F-B6BF-BC85F43CD45D}" srcOrd="1" destOrd="0" presId="urn:microsoft.com/office/officeart/2005/8/layout/hierarchy1"/>
    <dgm:cxn modelId="{A4D1811D-FFE4-40AD-8ECC-F4E29D39B685}" type="presParOf" srcId="{E30AF1C6-05D5-4C43-B7FE-2095115725E6}" destId="{15D26B92-71D8-4252-A3C3-1A028E67E412}" srcOrd="1" destOrd="0" presId="urn:microsoft.com/office/officeart/2005/8/layout/hierarchy1"/>
    <dgm:cxn modelId="{BAE2D682-EBBA-4F88-B8D2-72055875649F}" type="presParOf" srcId="{075A983C-9805-4514-95EC-047F01C73F44}" destId="{B06AE3EA-A36A-4537-A767-3F98E37714E8}" srcOrd="8" destOrd="0" presId="urn:microsoft.com/office/officeart/2005/8/layout/hierarchy1"/>
    <dgm:cxn modelId="{25FED2F7-D7A6-456C-B2F9-28144ECF640C}" type="presParOf" srcId="{075A983C-9805-4514-95EC-047F01C73F44}" destId="{B0CD95F2-21AD-4A55-BFC4-2EA09229EE0D}" srcOrd="9" destOrd="0" presId="urn:microsoft.com/office/officeart/2005/8/layout/hierarchy1"/>
    <dgm:cxn modelId="{5F0902CD-C170-40B3-A58D-59EF92B63A99}" type="presParOf" srcId="{B0CD95F2-21AD-4A55-BFC4-2EA09229EE0D}" destId="{CB5FF5ED-69D2-46C8-B430-DBFADAEA7913}" srcOrd="0" destOrd="0" presId="urn:microsoft.com/office/officeart/2005/8/layout/hierarchy1"/>
    <dgm:cxn modelId="{FF9DBE8D-67EF-4740-8DF9-80D3BC0DD5EF}" type="presParOf" srcId="{CB5FF5ED-69D2-46C8-B430-DBFADAEA7913}" destId="{059468F6-047A-498D-9713-41373BB4174D}" srcOrd="0" destOrd="0" presId="urn:microsoft.com/office/officeart/2005/8/layout/hierarchy1"/>
    <dgm:cxn modelId="{A56F49D6-F3CA-4FB2-BA48-90958743BCF7}" type="presParOf" srcId="{CB5FF5ED-69D2-46C8-B430-DBFADAEA7913}" destId="{2B0C6553-CCF6-4B56-ADB1-CBA458A89DA6}" srcOrd="1" destOrd="0" presId="urn:microsoft.com/office/officeart/2005/8/layout/hierarchy1"/>
    <dgm:cxn modelId="{31A4807E-62D6-4BCA-9490-C5696C7E0838}" type="presParOf" srcId="{B0CD95F2-21AD-4A55-BFC4-2EA09229EE0D}" destId="{7A7CB45B-525A-4D84-B861-D678AAE200C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2C689-4F1F-4118-A968-0FE4C678C5E4}">
      <dsp:nvSpPr>
        <dsp:cNvPr id="0" name=""/>
        <dsp:cNvSpPr/>
      </dsp:nvSpPr>
      <dsp:spPr>
        <a:xfrm>
          <a:off x="3664702" y="2190308"/>
          <a:ext cx="3040275" cy="361723"/>
        </a:xfrm>
        <a:custGeom>
          <a:avLst/>
          <a:gdLst/>
          <a:ahLst/>
          <a:cxnLst/>
          <a:rect l="0" t="0" r="0" b="0"/>
          <a:pathLst>
            <a:path>
              <a:moveTo>
                <a:pt x="0" y="0"/>
              </a:moveTo>
              <a:lnTo>
                <a:pt x="0" y="246504"/>
              </a:lnTo>
              <a:lnTo>
                <a:pt x="3040275" y="246504"/>
              </a:lnTo>
              <a:lnTo>
                <a:pt x="3040275"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8D4B05-84D2-46F8-984B-682E47BEFE8F}">
      <dsp:nvSpPr>
        <dsp:cNvPr id="0" name=""/>
        <dsp:cNvSpPr/>
      </dsp:nvSpPr>
      <dsp:spPr>
        <a:xfrm>
          <a:off x="3664702" y="2190308"/>
          <a:ext cx="1520137" cy="361723"/>
        </a:xfrm>
        <a:custGeom>
          <a:avLst/>
          <a:gdLst/>
          <a:ahLst/>
          <a:cxnLst/>
          <a:rect l="0" t="0" r="0" b="0"/>
          <a:pathLst>
            <a:path>
              <a:moveTo>
                <a:pt x="0" y="0"/>
              </a:moveTo>
              <a:lnTo>
                <a:pt x="0" y="246504"/>
              </a:lnTo>
              <a:lnTo>
                <a:pt x="1520137" y="246504"/>
              </a:lnTo>
              <a:lnTo>
                <a:pt x="1520137"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8F710B-F57A-4185-B186-E2DC95ACA9D3}">
      <dsp:nvSpPr>
        <dsp:cNvPr id="0" name=""/>
        <dsp:cNvSpPr/>
      </dsp:nvSpPr>
      <dsp:spPr>
        <a:xfrm>
          <a:off x="3618982" y="2190308"/>
          <a:ext cx="91440" cy="361723"/>
        </a:xfrm>
        <a:custGeom>
          <a:avLst/>
          <a:gdLst/>
          <a:ahLst/>
          <a:cxnLst/>
          <a:rect l="0" t="0" r="0" b="0"/>
          <a:pathLst>
            <a:path>
              <a:moveTo>
                <a:pt x="45720" y="0"/>
              </a:moveTo>
              <a:lnTo>
                <a:pt x="45720"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AEB05-70C8-4CE9-9CB7-55403475FDC9}">
      <dsp:nvSpPr>
        <dsp:cNvPr id="0" name=""/>
        <dsp:cNvSpPr/>
      </dsp:nvSpPr>
      <dsp:spPr>
        <a:xfrm>
          <a:off x="2144564" y="2190308"/>
          <a:ext cx="1520137" cy="361723"/>
        </a:xfrm>
        <a:custGeom>
          <a:avLst/>
          <a:gdLst/>
          <a:ahLst/>
          <a:cxnLst/>
          <a:rect l="0" t="0" r="0" b="0"/>
          <a:pathLst>
            <a:path>
              <a:moveTo>
                <a:pt x="1520137" y="0"/>
              </a:moveTo>
              <a:lnTo>
                <a:pt x="1520137" y="246504"/>
              </a:lnTo>
              <a:lnTo>
                <a:pt x="0" y="246504"/>
              </a:lnTo>
              <a:lnTo>
                <a:pt x="0"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EAFEE4-8688-42F4-92DB-3039074110E0}">
      <dsp:nvSpPr>
        <dsp:cNvPr id="0" name=""/>
        <dsp:cNvSpPr/>
      </dsp:nvSpPr>
      <dsp:spPr>
        <a:xfrm>
          <a:off x="624427" y="2190308"/>
          <a:ext cx="3040275" cy="361723"/>
        </a:xfrm>
        <a:custGeom>
          <a:avLst/>
          <a:gdLst/>
          <a:ahLst/>
          <a:cxnLst/>
          <a:rect l="0" t="0" r="0" b="0"/>
          <a:pathLst>
            <a:path>
              <a:moveTo>
                <a:pt x="3040275" y="0"/>
              </a:moveTo>
              <a:lnTo>
                <a:pt x="3040275" y="246504"/>
              </a:lnTo>
              <a:lnTo>
                <a:pt x="0" y="246504"/>
              </a:lnTo>
              <a:lnTo>
                <a:pt x="0"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B2834F-E03A-4BE3-B18E-1F0F01CE260C}">
      <dsp:nvSpPr>
        <dsp:cNvPr id="0" name=""/>
        <dsp:cNvSpPr/>
      </dsp:nvSpPr>
      <dsp:spPr>
        <a:xfrm>
          <a:off x="3042828" y="1400527"/>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BB851EBA-2CF1-4683-8A4A-F8919B10557D}">
      <dsp:nvSpPr>
        <dsp:cNvPr id="0" name=""/>
        <dsp:cNvSpPr/>
      </dsp:nvSpPr>
      <dsp:spPr>
        <a:xfrm>
          <a:off x="3181022" y="1531812"/>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lv-LV" sz="1900" kern="1200" dirty="0" smtClean="0"/>
            <a:t>Dzejā</a:t>
          </a:r>
          <a:endParaRPr lang="en-GB" sz="1900" kern="1200" dirty="0"/>
        </a:p>
      </dsp:txBody>
      <dsp:txXfrm>
        <a:off x="3204154" y="1554944"/>
        <a:ext cx="1197485" cy="743516"/>
      </dsp:txXfrm>
    </dsp:sp>
    <dsp:sp modelId="{DEF732E0-72C5-4A3F-A40C-4BE790E57E61}">
      <dsp:nvSpPr>
        <dsp:cNvPr id="0" name=""/>
        <dsp:cNvSpPr/>
      </dsp:nvSpPr>
      <dsp:spPr>
        <a:xfrm>
          <a:off x="2552"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CF087B64-E4DB-4FE7-A673-F3946FE7F88F}">
      <dsp:nvSpPr>
        <dsp:cNvPr id="0" name=""/>
        <dsp:cNvSpPr/>
      </dsp:nvSpPr>
      <dsp:spPr>
        <a:xfrm>
          <a:off x="140746"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lv-LV" sz="1900" kern="1200" dirty="0" smtClean="0"/>
            <a:t>dzejolis</a:t>
          </a:r>
          <a:endParaRPr lang="en-GB" sz="1900" kern="1200" dirty="0"/>
        </a:p>
      </dsp:txBody>
      <dsp:txXfrm>
        <a:off x="163878" y="2706448"/>
        <a:ext cx="1197485" cy="743516"/>
      </dsp:txXfrm>
    </dsp:sp>
    <dsp:sp modelId="{3E2BB9C2-AA75-4FF5-B010-798746183DF8}">
      <dsp:nvSpPr>
        <dsp:cNvPr id="0" name=""/>
        <dsp:cNvSpPr/>
      </dsp:nvSpPr>
      <dsp:spPr>
        <a:xfrm>
          <a:off x="1522690"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E99B0ECE-CFA0-471F-A93A-D7192CE448BB}">
      <dsp:nvSpPr>
        <dsp:cNvPr id="0" name=""/>
        <dsp:cNvSpPr/>
      </dsp:nvSpPr>
      <dsp:spPr>
        <a:xfrm>
          <a:off x="1660884"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lv-LV" sz="1900" kern="1200" dirty="0" err="1" smtClean="0"/>
            <a:t>akrostihs</a:t>
          </a:r>
          <a:endParaRPr lang="en-GB" sz="1900" kern="1200" dirty="0"/>
        </a:p>
      </dsp:txBody>
      <dsp:txXfrm>
        <a:off x="1684016" y="2706448"/>
        <a:ext cx="1197485" cy="743516"/>
      </dsp:txXfrm>
    </dsp:sp>
    <dsp:sp modelId="{E08CF136-B93E-4720-A8AA-22BC7D2441A7}">
      <dsp:nvSpPr>
        <dsp:cNvPr id="0" name=""/>
        <dsp:cNvSpPr/>
      </dsp:nvSpPr>
      <dsp:spPr>
        <a:xfrm>
          <a:off x="3042828"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1CBDDAC1-72B5-4791-B748-B03A9045D438}">
      <dsp:nvSpPr>
        <dsp:cNvPr id="0" name=""/>
        <dsp:cNvSpPr/>
      </dsp:nvSpPr>
      <dsp:spPr>
        <a:xfrm>
          <a:off x="3181022"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lv-LV" sz="1900" kern="1200" dirty="0" smtClean="0"/>
            <a:t>aforisms</a:t>
          </a:r>
          <a:endParaRPr lang="en-GB" sz="1900" kern="1200" dirty="0"/>
        </a:p>
      </dsp:txBody>
      <dsp:txXfrm>
        <a:off x="3204154" y="2706448"/>
        <a:ext cx="1197485" cy="743516"/>
      </dsp:txXfrm>
    </dsp:sp>
    <dsp:sp modelId="{1FBAF28B-271D-45F4-A7BB-F897BCEC9BD7}">
      <dsp:nvSpPr>
        <dsp:cNvPr id="0" name=""/>
        <dsp:cNvSpPr/>
      </dsp:nvSpPr>
      <dsp:spPr>
        <a:xfrm>
          <a:off x="4562966"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9DCCED86-2D31-4CB0-A87E-EDD16044447C}">
      <dsp:nvSpPr>
        <dsp:cNvPr id="0" name=""/>
        <dsp:cNvSpPr/>
      </dsp:nvSpPr>
      <dsp:spPr>
        <a:xfrm>
          <a:off x="4701160"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lv-LV" sz="1900" kern="1200" dirty="0" smtClean="0"/>
            <a:t>dziesma</a:t>
          </a:r>
          <a:endParaRPr lang="en-GB" sz="1900" kern="1200" dirty="0"/>
        </a:p>
      </dsp:txBody>
      <dsp:txXfrm>
        <a:off x="4724292" y="2706448"/>
        <a:ext cx="1197485" cy="743516"/>
      </dsp:txXfrm>
    </dsp:sp>
    <dsp:sp modelId="{4267F3C9-FA99-4944-BB6D-7FC1DA532C14}">
      <dsp:nvSpPr>
        <dsp:cNvPr id="0" name=""/>
        <dsp:cNvSpPr/>
      </dsp:nvSpPr>
      <dsp:spPr>
        <a:xfrm>
          <a:off x="6083104"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82D5C9E5-E3ED-4214-B179-C491901E710D}">
      <dsp:nvSpPr>
        <dsp:cNvPr id="0" name=""/>
        <dsp:cNvSpPr/>
      </dsp:nvSpPr>
      <dsp:spPr>
        <a:xfrm>
          <a:off x="6221298"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lv-LV" sz="1900" kern="1200" dirty="0" smtClean="0"/>
            <a:t>dzejolis prozā</a:t>
          </a:r>
          <a:endParaRPr lang="en-GB" sz="1900" kern="1200" dirty="0"/>
        </a:p>
      </dsp:txBody>
      <dsp:txXfrm>
        <a:off x="6244430" y="2706448"/>
        <a:ext cx="1197485" cy="7435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AE3EA-A36A-4537-A767-3F98E37714E8}">
      <dsp:nvSpPr>
        <dsp:cNvPr id="0" name=""/>
        <dsp:cNvSpPr/>
      </dsp:nvSpPr>
      <dsp:spPr>
        <a:xfrm>
          <a:off x="3664702" y="2190308"/>
          <a:ext cx="3040275" cy="361723"/>
        </a:xfrm>
        <a:custGeom>
          <a:avLst/>
          <a:gdLst/>
          <a:ahLst/>
          <a:cxnLst/>
          <a:rect l="0" t="0" r="0" b="0"/>
          <a:pathLst>
            <a:path>
              <a:moveTo>
                <a:pt x="0" y="0"/>
              </a:moveTo>
              <a:lnTo>
                <a:pt x="0" y="246504"/>
              </a:lnTo>
              <a:lnTo>
                <a:pt x="3040275" y="246504"/>
              </a:lnTo>
              <a:lnTo>
                <a:pt x="3040275"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8EA228-4B44-43A2-B376-BC33FBE860D5}">
      <dsp:nvSpPr>
        <dsp:cNvPr id="0" name=""/>
        <dsp:cNvSpPr/>
      </dsp:nvSpPr>
      <dsp:spPr>
        <a:xfrm>
          <a:off x="3664702" y="2190308"/>
          <a:ext cx="1520137" cy="361723"/>
        </a:xfrm>
        <a:custGeom>
          <a:avLst/>
          <a:gdLst/>
          <a:ahLst/>
          <a:cxnLst/>
          <a:rect l="0" t="0" r="0" b="0"/>
          <a:pathLst>
            <a:path>
              <a:moveTo>
                <a:pt x="0" y="0"/>
              </a:moveTo>
              <a:lnTo>
                <a:pt x="0" y="246504"/>
              </a:lnTo>
              <a:lnTo>
                <a:pt x="1520137" y="246504"/>
              </a:lnTo>
              <a:lnTo>
                <a:pt x="1520137"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98BC1B-C08D-4D32-9F4F-DD3008C3D7E5}">
      <dsp:nvSpPr>
        <dsp:cNvPr id="0" name=""/>
        <dsp:cNvSpPr/>
      </dsp:nvSpPr>
      <dsp:spPr>
        <a:xfrm>
          <a:off x="3618982" y="2190308"/>
          <a:ext cx="91440" cy="361723"/>
        </a:xfrm>
        <a:custGeom>
          <a:avLst/>
          <a:gdLst/>
          <a:ahLst/>
          <a:cxnLst/>
          <a:rect l="0" t="0" r="0" b="0"/>
          <a:pathLst>
            <a:path>
              <a:moveTo>
                <a:pt x="45720" y="0"/>
              </a:moveTo>
              <a:lnTo>
                <a:pt x="45720"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DC8D8F-1BD5-4964-82E3-E5C8CC831CBC}">
      <dsp:nvSpPr>
        <dsp:cNvPr id="0" name=""/>
        <dsp:cNvSpPr/>
      </dsp:nvSpPr>
      <dsp:spPr>
        <a:xfrm>
          <a:off x="2144564" y="2190308"/>
          <a:ext cx="1520137" cy="361723"/>
        </a:xfrm>
        <a:custGeom>
          <a:avLst/>
          <a:gdLst/>
          <a:ahLst/>
          <a:cxnLst/>
          <a:rect l="0" t="0" r="0" b="0"/>
          <a:pathLst>
            <a:path>
              <a:moveTo>
                <a:pt x="1520137" y="0"/>
              </a:moveTo>
              <a:lnTo>
                <a:pt x="1520137" y="246504"/>
              </a:lnTo>
              <a:lnTo>
                <a:pt x="0" y="246504"/>
              </a:lnTo>
              <a:lnTo>
                <a:pt x="0"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603714-9C4B-4283-BF99-0949D583EB1E}">
      <dsp:nvSpPr>
        <dsp:cNvPr id="0" name=""/>
        <dsp:cNvSpPr/>
      </dsp:nvSpPr>
      <dsp:spPr>
        <a:xfrm>
          <a:off x="624427" y="2190308"/>
          <a:ext cx="3040275" cy="361723"/>
        </a:xfrm>
        <a:custGeom>
          <a:avLst/>
          <a:gdLst/>
          <a:ahLst/>
          <a:cxnLst/>
          <a:rect l="0" t="0" r="0" b="0"/>
          <a:pathLst>
            <a:path>
              <a:moveTo>
                <a:pt x="3040275" y="0"/>
              </a:moveTo>
              <a:lnTo>
                <a:pt x="3040275" y="246504"/>
              </a:lnTo>
              <a:lnTo>
                <a:pt x="0" y="246504"/>
              </a:lnTo>
              <a:lnTo>
                <a:pt x="0" y="36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8C3305-A99D-4766-87D5-580A43251634}">
      <dsp:nvSpPr>
        <dsp:cNvPr id="0" name=""/>
        <dsp:cNvSpPr/>
      </dsp:nvSpPr>
      <dsp:spPr>
        <a:xfrm>
          <a:off x="3042828" y="1400527"/>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BCEA3C78-7B01-40AE-84E3-E2CF3D5076D2}">
      <dsp:nvSpPr>
        <dsp:cNvPr id="0" name=""/>
        <dsp:cNvSpPr/>
      </dsp:nvSpPr>
      <dsp:spPr>
        <a:xfrm>
          <a:off x="3181022" y="1531812"/>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smtClean="0"/>
            <a:t>Prozā</a:t>
          </a:r>
          <a:endParaRPr lang="en-GB" sz="1700" kern="1200" dirty="0"/>
        </a:p>
      </dsp:txBody>
      <dsp:txXfrm>
        <a:off x="3204154" y="1554944"/>
        <a:ext cx="1197485" cy="743516"/>
      </dsp:txXfrm>
    </dsp:sp>
    <dsp:sp modelId="{78174390-F122-4A36-81B7-AB2D7B35878B}">
      <dsp:nvSpPr>
        <dsp:cNvPr id="0" name=""/>
        <dsp:cNvSpPr/>
      </dsp:nvSpPr>
      <dsp:spPr>
        <a:xfrm>
          <a:off x="2552"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4A3311EA-93B1-4D13-9A42-C78CC2686999}">
      <dsp:nvSpPr>
        <dsp:cNvPr id="0" name=""/>
        <dsp:cNvSpPr/>
      </dsp:nvSpPr>
      <dsp:spPr>
        <a:xfrm>
          <a:off x="140746"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smtClean="0"/>
            <a:t>eseja</a:t>
          </a:r>
          <a:endParaRPr lang="en-GB" sz="1700" kern="1200" dirty="0"/>
        </a:p>
      </dsp:txBody>
      <dsp:txXfrm>
        <a:off x="163878" y="2706448"/>
        <a:ext cx="1197485" cy="743516"/>
      </dsp:txXfrm>
    </dsp:sp>
    <dsp:sp modelId="{659BFC2B-7857-4959-9F4A-AB3199B659C0}">
      <dsp:nvSpPr>
        <dsp:cNvPr id="0" name=""/>
        <dsp:cNvSpPr/>
      </dsp:nvSpPr>
      <dsp:spPr>
        <a:xfrm>
          <a:off x="1522690"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C416A6FF-9474-44E0-95AE-6C77E42D1938}">
      <dsp:nvSpPr>
        <dsp:cNvPr id="0" name=""/>
        <dsp:cNvSpPr/>
      </dsp:nvSpPr>
      <dsp:spPr>
        <a:xfrm>
          <a:off x="1660884"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smtClean="0"/>
            <a:t>literārā</a:t>
          </a:r>
        </a:p>
        <a:p>
          <a:pPr lvl="0" algn="ctr" defTabSz="755650">
            <a:lnSpc>
              <a:spcPct val="90000"/>
            </a:lnSpc>
            <a:spcBef>
              <a:spcPct val="0"/>
            </a:spcBef>
            <a:spcAft>
              <a:spcPct val="35000"/>
            </a:spcAft>
          </a:pPr>
          <a:r>
            <a:rPr lang="lv-LV" sz="1700" kern="1200" dirty="0" smtClean="0"/>
            <a:t>pasaka</a:t>
          </a:r>
          <a:endParaRPr lang="en-GB" sz="1700" kern="1200" dirty="0"/>
        </a:p>
      </dsp:txBody>
      <dsp:txXfrm>
        <a:off x="1684016" y="2706448"/>
        <a:ext cx="1197485" cy="743516"/>
      </dsp:txXfrm>
    </dsp:sp>
    <dsp:sp modelId="{159927A5-757E-4C3A-8DE1-1431778901D9}">
      <dsp:nvSpPr>
        <dsp:cNvPr id="0" name=""/>
        <dsp:cNvSpPr/>
      </dsp:nvSpPr>
      <dsp:spPr>
        <a:xfrm>
          <a:off x="3042828"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2EF83862-B378-4C5E-BD79-C131A9031526}">
      <dsp:nvSpPr>
        <dsp:cNvPr id="0" name=""/>
        <dsp:cNvSpPr/>
      </dsp:nvSpPr>
      <dsp:spPr>
        <a:xfrm>
          <a:off x="3181022"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smtClean="0"/>
            <a:t>vēstule</a:t>
          </a:r>
          <a:endParaRPr lang="en-GB" sz="1700" kern="1200" dirty="0"/>
        </a:p>
      </dsp:txBody>
      <dsp:txXfrm>
        <a:off x="3204154" y="2706448"/>
        <a:ext cx="1197485" cy="743516"/>
      </dsp:txXfrm>
    </dsp:sp>
    <dsp:sp modelId="{6397E6A9-79D5-438B-8AE6-CB5BD7DF56B4}">
      <dsp:nvSpPr>
        <dsp:cNvPr id="0" name=""/>
        <dsp:cNvSpPr/>
      </dsp:nvSpPr>
      <dsp:spPr>
        <a:xfrm>
          <a:off x="4562966"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0F562AE7-D4C4-489F-B6BF-BC85F43CD45D}">
      <dsp:nvSpPr>
        <dsp:cNvPr id="0" name=""/>
        <dsp:cNvSpPr/>
      </dsp:nvSpPr>
      <dsp:spPr>
        <a:xfrm>
          <a:off x="4701160"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smtClean="0"/>
            <a:t>stāsts</a:t>
          </a:r>
          <a:endParaRPr lang="en-GB" sz="1700" kern="1200" dirty="0"/>
        </a:p>
      </dsp:txBody>
      <dsp:txXfrm>
        <a:off x="4724292" y="2706448"/>
        <a:ext cx="1197485" cy="743516"/>
      </dsp:txXfrm>
    </dsp:sp>
    <dsp:sp modelId="{059468F6-047A-498D-9713-41373BB4174D}">
      <dsp:nvSpPr>
        <dsp:cNvPr id="0" name=""/>
        <dsp:cNvSpPr/>
      </dsp:nvSpPr>
      <dsp:spPr>
        <a:xfrm>
          <a:off x="6083104" y="2552032"/>
          <a:ext cx="1243749" cy="789780"/>
        </a:xfrm>
        <a:prstGeom prst="roundRect">
          <a:avLst>
            <a:gd name="adj" fmla="val 10000"/>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2B0C6553-CCF6-4B56-ADB1-CBA458A89DA6}">
      <dsp:nvSpPr>
        <dsp:cNvPr id="0" name=""/>
        <dsp:cNvSpPr/>
      </dsp:nvSpPr>
      <dsp:spPr>
        <a:xfrm>
          <a:off x="6221298" y="2683316"/>
          <a:ext cx="1243749" cy="789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smtClean="0"/>
            <a:t>miniatūra</a:t>
          </a:r>
          <a:endParaRPr lang="en-GB" sz="1700" kern="1200" dirty="0"/>
        </a:p>
      </dsp:txBody>
      <dsp:txXfrm>
        <a:off x="6244430" y="2706448"/>
        <a:ext cx="1197485" cy="7435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F7B33EB-2E34-4891-B696-3EABD77792D0}" type="datetimeFigureOut">
              <a:rPr lang="en-GB" smtClean="0"/>
              <a:t>12/05/2014</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ACAEC98-B565-47AD-8048-F0A431C9D1E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7B33EB-2E34-4891-B696-3EABD77792D0}" type="datetimeFigureOut">
              <a:rPr lang="en-GB" smtClean="0"/>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CAEC98-B565-47AD-8048-F0A431C9D1E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7B33EB-2E34-4891-B696-3EABD77792D0}" type="datetimeFigureOut">
              <a:rPr lang="en-GB" smtClean="0"/>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CAEC98-B565-47AD-8048-F0A431C9D1E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F7B33EB-2E34-4891-B696-3EABD77792D0}" type="datetimeFigureOut">
              <a:rPr lang="en-GB" smtClean="0"/>
              <a:t>12/05/2014</a:t>
            </a:fld>
            <a:endParaRPr lang="en-GB"/>
          </a:p>
        </p:txBody>
      </p:sp>
      <p:sp>
        <p:nvSpPr>
          <p:cNvPr id="9" name="Slide Number Placeholder 8"/>
          <p:cNvSpPr>
            <a:spLocks noGrp="1"/>
          </p:cNvSpPr>
          <p:nvPr>
            <p:ph type="sldNum" sz="quarter" idx="15"/>
          </p:nvPr>
        </p:nvSpPr>
        <p:spPr/>
        <p:txBody>
          <a:bodyPr rtlCol="0"/>
          <a:lstStyle/>
          <a:p>
            <a:fld id="{5ACAEC98-B565-47AD-8048-F0A431C9D1E7}"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F7B33EB-2E34-4891-B696-3EABD77792D0}" type="datetimeFigureOut">
              <a:rPr lang="en-GB" smtClean="0"/>
              <a:t>12/05/2014</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ACAEC98-B565-47AD-8048-F0A431C9D1E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F7B33EB-2E34-4891-B696-3EABD77792D0}" type="datetimeFigureOut">
              <a:rPr lang="en-GB" smtClean="0"/>
              <a:t>12/05/2014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CAEC98-B565-47AD-8048-F0A431C9D1E7}"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F7B33EB-2E34-4891-B696-3EABD77792D0}" type="datetimeFigureOut">
              <a:rPr lang="en-GB" smtClean="0"/>
              <a:t>12/05/2014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CAEC98-B565-47AD-8048-F0A431C9D1E7}"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F7B33EB-2E34-4891-B696-3EABD77792D0}" type="datetimeFigureOut">
              <a:rPr lang="en-GB" smtClean="0"/>
              <a:t>12/05/2014</a:t>
            </a:fld>
            <a:endParaRPr lang="en-GB"/>
          </a:p>
        </p:txBody>
      </p:sp>
      <p:sp>
        <p:nvSpPr>
          <p:cNvPr id="7" name="Slide Number Placeholder 6"/>
          <p:cNvSpPr>
            <a:spLocks noGrp="1"/>
          </p:cNvSpPr>
          <p:nvPr>
            <p:ph type="sldNum" sz="quarter" idx="11"/>
          </p:nvPr>
        </p:nvSpPr>
        <p:spPr/>
        <p:txBody>
          <a:bodyPr rtlCol="0"/>
          <a:lstStyle/>
          <a:p>
            <a:fld id="{5ACAEC98-B565-47AD-8048-F0A431C9D1E7}"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B33EB-2E34-4891-B696-3EABD77792D0}" type="datetimeFigureOut">
              <a:rPr lang="en-GB" smtClean="0"/>
              <a:t>12/05/2014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CAEC98-B565-47AD-8048-F0A431C9D1E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F7B33EB-2E34-4891-B696-3EABD77792D0}" type="datetimeFigureOut">
              <a:rPr lang="en-GB" smtClean="0"/>
              <a:t>12/05/2014</a:t>
            </a:fld>
            <a:endParaRPr lang="en-GB"/>
          </a:p>
        </p:txBody>
      </p:sp>
      <p:sp>
        <p:nvSpPr>
          <p:cNvPr id="22" name="Slide Number Placeholder 21"/>
          <p:cNvSpPr>
            <a:spLocks noGrp="1"/>
          </p:cNvSpPr>
          <p:nvPr>
            <p:ph type="sldNum" sz="quarter" idx="15"/>
          </p:nvPr>
        </p:nvSpPr>
        <p:spPr/>
        <p:txBody>
          <a:bodyPr rtlCol="0"/>
          <a:lstStyle/>
          <a:p>
            <a:fld id="{5ACAEC98-B565-47AD-8048-F0A431C9D1E7}"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F7B33EB-2E34-4891-B696-3EABD77792D0}" type="datetimeFigureOut">
              <a:rPr lang="en-GB" smtClean="0"/>
              <a:t>12/05/2014</a:t>
            </a:fld>
            <a:endParaRPr lang="en-GB"/>
          </a:p>
        </p:txBody>
      </p:sp>
      <p:sp>
        <p:nvSpPr>
          <p:cNvPr id="18" name="Slide Number Placeholder 17"/>
          <p:cNvSpPr>
            <a:spLocks noGrp="1"/>
          </p:cNvSpPr>
          <p:nvPr>
            <p:ph type="sldNum" sz="quarter" idx="11"/>
          </p:nvPr>
        </p:nvSpPr>
        <p:spPr/>
        <p:txBody>
          <a:bodyPr rtlCol="0"/>
          <a:lstStyle/>
          <a:p>
            <a:fld id="{5ACAEC98-B565-47AD-8048-F0A431C9D1E7}"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7B33EB-2E34-4891-B696-3EABD77792D0}" type="datetimeFigureOut">
              <a:rPr lang="en-GB" smtClean="0"/>
              <a:t>12/05/2014</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ACAEC98-B565-47AD-8048-F0A431C9D1E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02424" cy="952872"/>
          </a:xfrm>
        </p:spPr>
        <p:txBody>
          <a:bodyPr>
            <a:normAutofit/>
          </a:bodyPr>
          <a:lstStyle/>
          <a:p>
            <a:pPr algn="ctr"/>
            <a:r>
              <a:rPr lang="lv-LV" sz="2800" dirty="0" smtClean="0">
                <a:solidFill>
                  <a:schemeClr val="tx1"/>
                </a:solidFill>
                <a:latin typeface="Times New Roman" pitchFamily="18" charset="0"/>
                <a:cs typeface="Times New Roman" pitchFamily="18" charset="0"/>
              </a:rPr>
              <a:t>Konkurss </a:t>
            </a:r>
            <a:br>
              <a:rPr lang="lv-LV" sz="2800" dirty="0" smtClean="0">
                <a:solidFill>
                  <a:schemeClr val="tx1"/>
                </a:solidFill>
                <a:latin typeface="Times New Roman" pitchFamily="18" charset="0"/>
                <a:cs typeface="Times New Roman" pitchFamily="18" charset="0"/>
              </a:rPr>
            </a:br>
            <a:r>
              <a:rPr lang="lv-LV" sz="2800" dirty="0" smtClean="0">
                <a:solidFill>
                  <a:schemeClr val="tx1"/>
                </a:solidFill>
                <a:latin typeface="Times New Roman" pitchFamily="18" charset="0"/>
                <a:cs typeface="Times New Roman" pitchFamily="18" charset="0"/>
              </a:rPr>
              <a:t>«Tev mūžam dzīvot, Latvija...»</a:t>
            </a:r>
            <a:endParaRPr lang="en-GB" sz="28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2286000" y="4077072"/>
            <a:ext cx="6172200" cy="2297850"/>
          </a:xfrm>
        </p:spPr>
        <p:txBody>
          <a:bodyPr>
            <a:normAutofit fontScale="92500"/>
          </a:bodyPr>
          <a:lstStyle/>
          <a:p>
            <a:r>
              <a:rPr lang="lv-LV" sz="2400" dirty="0" smtClean="0">
                <a:solidFill>
                  <a:schemeClr val="accent1"/>
                </a:solidFill>
              </a:rPr>
              <a:t>Konkursa misija-</a:t>
            </a:r>
          </a:p>
          <a:p>
            <a:r>
              <a:rPr lang="lv-LV" sz="2400" dirty="0"/>
              <a:t>k</a:t>
            </a:r>
            <a:r>
              <a:rPr lang="lv-LV" sz="2400" dirty="0" smtClean="0"/>
              <a:t>onkurss </a:t>
            </a:r>
            <a:r>
              <a:rPr lang="lv-LV" sz="2400" dirty="0"/>
              <a:t>nodrošina jauniešiem iespēju labāk izprast nacionālās identitātes jautājumus, nostiprināt patriotiskās jūtas, paplašināt redzesloku, izkopt individuālo valodas stilu, celt </a:t>
            </a:r>
            <a:r>
              <a:rPr lang="lv-LV" sz="2400" dirty="0" smtClean="0"/>
              <a:t>pašapziņu</a:t>
            </a:r>
            <a:r>
              <a:rPr lang="lv-LV" sz="2400" dirty="0"/>
              <a:t>.</a:t>
            </a:r>
            <a:endParaRPr lang="en-GB" sz="2400" dirty="0"/>
          </a:p>
        </p:txBody>
      </p:sp>
    </p:spTree>
    <p:extLst>
      <p:ext uri="{BB962C8B-B14F-4D97-AF65-F5344CB8AC3E}">
        <p14:creationId xmlns:p14="http://schemas.microsoft.com/office/powerpoint/2010/main" val="3372591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solidFill>
                  <a:schemeClr val="tx1"/>
                </a:solidFill>
              </a:rPr>
              <a:t>Konkursa dalībnieku sadalījums </a:t>
            </a:r>
            <a:endParaRPr lang="en-GB"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07498196"/>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5623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solidFill>
                  <a:schemeClr val="tx1"/>
                </a:solidFill>
              </a:rPr>
              <a:t>Konkursa darbu sadalījums pa literatūras veidiem</a:t>
            </a:r>
            <a:endParaRPr lang="en-GB"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30797719"/>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4472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solidFill>
                  <a:schemeClr val="tx1"/>
                </a:solidFill>
              </a:rPr>
              <a:t>Konkursa darbu žanri</a:t>
            </a:r>
            <a:endParaRPr lang="en-GB"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35688647"/>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3578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solidFill>
                  <a:schemeClr val="tx1"/>
                </a:solidFill>
              </a:rPr>
              <a:t>Konkursa darbu žanri</a:t>
            </a:r>
            <a:endParaRPr lang="en-GB"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94960774"/>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2422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solidFill>
                  <a:schemeClr val="accent1"/>
                </a:solidFill>
              </a:rPr>
              <a:t>Paldies konkursa vērtēšanas komisijai!</a:t>
            </a:r>
            <a:endParaRPr lang="en-GB" b="1" dirty="0">
              <a:solidFill>
                <a:schemeClr val="accent1"/>
              </a:solidFill>
            </a:endParaRPr>
          </a:p>
        </p:txBody>
      </p:sp>
      <p:sp>
        <p:nvSpPr>
          <p:cNvPr id="3" name="Content Placeholder 2"/>
          <p:cNvSpPr>
            <a:spLocks noGrp="1"/>
          </p:cNvSpPr>
          <p:nvPr>
            <p:ph sz="quarter" idx="1"/>
          </p:nvPr>
        </p:nvSpPr>
        <p:spPr/>
        <p:txBody>
          <a:bodyPr/>
          <a:lstStyle/>
          <a:p>
            <a:r>
              <a:rPr lang="lv-LV" b="1" dirty="0" smtClean="0"/>
              <a:t>Andai </a:t>
            </a:r>
            <a:r>
              <a:rPr lang="lv-LV" b="1" dirty="0" err="1" smtClean="0"/>
              <a:t>Kudumai-</a:t>
            </a:r>
            <a:r>
              <a:rPr lang="lv-LV" b="1" dirty="0" smtClean="0"/>
              <a:t> </a:t>
            </a:r>
            <a:r>
              <a:rPr lang="lv-LV" dirty="0"/>
              <a:t>filoloģijas </a:t>
            </a:r>
            <a:r>
              <a:rPr lang="lv-LV" dirty="0" smtClean="0"/>
              <a:t>doktorei, </a:t>
            </a:r>
            <a:r>
              <a:rPr lang="lv-LV" dirty="0"/>
              <a:t>Liepājas Universitātes Kurzemes Humanitārā institūta </a:t>
            </a:r>
            <a:r>
              <a:rPr lang="lv-LV" dirty="0" smtClean="0"/>
              <a:t>pētniecei</a:t>
            </a:r>
            <a:endParaRPr lang="en-GB" dirty="0"/>
          </a:p>
          <a:p>
            <a:r>
              <a:rPr lang="lv-LV" b="1" dirty="0" smtClean="0"/>
              <a:t>Mārītei </a:t>
            </a:r>
            <a:r>
              <a:rPr lang="lv-LV" b="1" dirty="0" err="1" smtClean="0"/>
              <a:t>Milzerei-</a:t>
            </a:r>
            <a:r>
              <a:rPr lang="lv-LV" b="1" dirty="0" smtClean="0"/>
              <a:t> </a:t>
            </a:r>
            <a:r>
              <a:rPr lang="lv-LV" dirty="0"/>
              <a:t>laikraksta „Kurzemnieks”</a:t>
            </a:r>
            <a:r>
              <a:rPr lang="lv-LV" b="1" dirty="0"/>
              <a:t> </a:t>
            </a:r>
            <a:r>
              <a:rPr lang="lv-LV" dirty="0" smtClean="0"/>
              <a:t>žurnālistei</a:t>
            </a:r>
            <a:endParaRPr lang="en-GB" dirty="0"/>
          </a:p>
          <a:p>
            <a:r>
              <a:rPr lang="lv-LV" b="1" dirty="0" smtClean="0"/>
              <a:t>Zandai </a:t>
            </a:r>
            <a:r>
              <a:rPr lang="lv-LV" b="1" dirty="0" err="1" smtClean="0"/>
              <a:t>Borgai-</a:t>
            </a:r>
            <a:r>
              <a:rPr lang="lv-LV" b="1" dirty="0" smtClean="0"/>
              <a:t> </a:t>
            </a:r>
            <a:r>
              <a:rPr lang="lv-LV" dirty="0"/>
              <a:t>Liepājas teātra </a:t>
            </a:r>
            <a:r>
              <a:rPr lang="lv-LV" dirty="0" smtClean="0"/>
              <a:t>literārajai padomniecei</a:t>
            </a:r>
            <a:endParaRPr lang="en-GB" dirty="0"/>
          </a:p>
          <a:p>
            <a:r>
              <a:rPr lang="lv-LV" b="1" dirty="0" smtClean="0"/>
              <a:t>Ligitai </a:t>
            </a:r>
            <a:r>
              <a:rPr lang="lv-LV" b="1" dirty="0" err="1" smtClean="0"/>
              <a:t>Mežkalnei-</a:t>
            </a:r>
            <a:r>
              <a:rPr lang="lv-LV" b="1" dirty="0" smtClean="0"/>
              <a:t> </a:t>
            </a:r>
            <a:r>
              <a:rPr lang="lv-LV" dirty="0" smtClean="0"/>
              <a:t>dzejniecei, </a:t>
            </a:r>
            <a:r>
              <a:rPr lang="lv-LV" dirty="0"/>
              <a:t>Kuldīgas 2. </a:t>
            </a:r>
            <a:r>
              <a:rPr lang="lv-LV" dirty="0" smtClean="0"/>
              <a:t>vidusskolas </a:t>
            </a:r>
            <a:r>
              <a:rPr lang="lv-LV" dirty="0"/>
              <a:t>latviešu valodas un literatūras </a:t>
            </a:r>
            <a:r>
              <a:rPr lang="lv-LV" dirty="0" smtClean="0"/>
              <a:t>skolotājai</a:t>
            </a:r>
            <a:endParaRPr lang="en-GB" dirty="0"/>
          </a:p>
        </p:txBody>
      </p:sp>
    </p:spTree>
    <p:extLst>
      <p:ext uri="{BB962C8B-B14F-4D97-AF65-F5344CB8AC3E}">
        <p14:creationId xmlns:p14="http://schemas.microsoft.com/office/powerpoint/2010/main" val="2354689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t>Anda </a:t>
            </a:r>
            <a:r>
              <a:rPr lang="lv-LV" b="1" dirty="0" err="1"/>
              <a:t>Kuduma-</a:t>
            </a:r>
            <a:r>
              <a:rPr lang="lv-LV" b="1" dirty="0"/>
              <a:t> </a:t>
            </a:r>
            <a:r>
              <a:rPr lang="lv-LV" dirty="0"/>
              <a:t>filoloģijas doktore, Liepājas Universitātes Kurzemes Humanitārā institūta pētniece</a:t>
            </a:r>
            <a:endParaRPr lang="en-GB" dirty="0"/>
          </a:p>
        </p:txBody>
      </p:sp>
      <p:sp>
        <p:nvSpPr>
          <p:cNvPr id="3" name="Content Placeholder 2"/>
          <p:cNvSpPr>
            <a:spLocks noGrp="1"/>
          </p:cNvSpPr>
          <p:nvPr>
            <p:ph sz="quarter" idx="1"/>
          </p:nvPr>
        </p:nvSpPr>
        <p:spPr>
          <a:xfrm>
            <a:off x="457200" y="1412776"/>
            <a:ext cx="8291264" cy="5061176"/>
          </a:xfrm>
        </p:spPr>
        <p:txBody>
          <a:bodyPr>
            <a:noAutofit/>
          </a:bodyPr>
          <a:lstStyle/>
          <a:p>
            <a:pPr marL="0" indent="0">
              <a:buNone/>
            </a:pPr>
            <a:r>
              <a:rPr lang="lv-LV" sz="2800" dirty="0" smtClean="0"/>
              <a:t>«</a:t>
            </a:r>
            <a:r>
              <a:rPr lang="lv-LV" sz="2800" dirty="0"/>
              <a:t>Izlasīts daudz labu un apliecinošu vārdu, domu un pārdomu, viedokļu un emocionālu refleksiju par mūsu mazo un mīļo Latviju, par tās vēstures traģiskajiem līkločiem, par mūsu literatūras un kultūras mantojuma saiknēm ar mūsdienu dzīvi plašākos kontekstos un konkrēti ar katru no šajā konkursā iesaistītajiem. Priecē doma, ka joprojām jauni cilvēki domā, pārdzīvo, iestājas, apliecina, skumst un priecājas par mūsu kopīgo pagātni, tagadni un nākotni. Un vēlas to paust radoši, domājot, kā nodot savu vēsti tālāk citiem</a:t>
            </a:r>
            <a:r>
              <a:rPr lang="lv-LV" sz="2800" dirty="0" smtClean="0"/>
              <a:t>.</a:t>
            </a:r>
            <a:endParaRPr lang="en-GB" sz="2800" dirty="0"/>
          </a:p>
        </p:txBody>
      </p:sp>
    </p:spTree>
    <p:extLst>
      <p:ext uri="{BB962C8B-B14F-4D97-AF65-F5344CB8AC3E}">
        <p14:creationId xmlns:p14="http://schemas.microsoft.com/office/powerpoint/2010/main" val="2682416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291264" cy="6141296"/>
          </a:xfrm>
        </p:spPr>
        <p:txBody>
          <a:bodyPr/>
          <a:lstStyle/>
          <a:p>
            <a:pPr marL="0" indent="0">
              <a:buNone/>
            </a:pPr>
            <a:r>
              <a:rPr lang="lv-LV" sz="3600" dirty="0"/>
              <a:t>Taču, lai vārdi nebūtu tikai vārdi, tiem jābūt balstītiem personīgajā pieredzē, pārliecībā, līdzpārdzīvojumā, talanta aizmetņos, arī zināšanās un vēlmē uzzināt arvien vairāk un, galvenais, iedziļināties uzzinātajā un pilnveidot savas radošās rakstīšanas prasmes. Tas ir nebeidzams ceļš ne tik daudz tālumā, cik dziļumā.</a:t>
            </a:r>
            <a:endParaRPr lang="en-GB" sz="3600" dirty="0"/>
          </a:p>
          <a:p>
            <a:pPr marL="0" indent="0">
              <a:buNone/>
            </a:pPr>
            <a:endParaRPr lang="lv-LV" dirty="0" smtClean="0"/>
          </a:p>
        </p:txBody>
      </p:sp>
    </p:spTree>
    <p:extLst>
      <p:ext uri="{BB962C8B-B14F-4D97-AF65-F5344CB8AC3E}">
        <p14:creationId xmlns:p14="http://schemas.microsoft.com/office/powerpoint/2010/main" val="2436294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213304"/>
          </a:xfrm>
        </p:spPr>
        <p:txBody>
          <a:bodyPr/>
          <a:lstStyle/>
          <a:p>
            <a:pPr marL="0" indent="0">
              <a:buNone/>
            </a:pPr>
            <a:r>
              <a:rPr lang="lv-LV" dirty="0"/>
              <a:t>Novēlējums visiem jaunajiem talantiem, rakstīt gribošajiem – lai labi rakstītu, ir daudz jālasa, nevis lai ietekmētos tiešā veidā, bet gan lai piedzīvotu savu esamību savā dzimtajā valodā tā, kā tikai mēs katrs individuāli to varam.»</a:t>
            </a:r>
            <a:endParaRPr lang="en-GB" dirty="0"/>
          </a:p>
        </p:txBody>
      </p:sp>
      <p:pic>
        <p:nvPicPr>
          <p:cNvPr id="1026" name="Picture 2" descr="C:\Users\User\Downloads\Vel_viena_viena__eglite__un_en_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276872"/>
            <a:ext cx="3245304" cy="4221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494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908720"/>
            <a:ext cx="6172200" cy="4109842"/>
          </a:xfrm>
        </p:spPr>
        <p:txBody>
          <a:bodyPr>
            <a:normAutofit/>
          </a:bodyPr>
          <a:lstStyle/>
          <a:p>
            <a:r>
              <a:rPr lang="lv-LV" b="0" dirty="0"/>
              <a:t>«</a:t>
            </a:r>
            <a:r>
              <a:rPr lang="lv-LV" dirty="0"/>
              <a:t>Radošs cilvēks</a:t>
            </a:r>
            <a:r>
              <a:rPr lang="lv-LV" b="0" dirty="0"/>
              <a:t> neiet pa iemītu taku. Viņam jāatrod savs ceļš - spraucoties cauri dzīves džungļiem. Un jāiet vienam. Jāizraujas no kolektīvā prāta.»</a:t>
            </a:r>
            <a:r>
              <a:rPr lang="en-GB" dirty="0"/>
              <a:t/>
            </a:r>
            <a:br>
              <a:rPr lang="en-GB" dirty="0"/>
            </a:br>
            <a:endParaRPr lang="en-GB" dirty="0"/>
          </a:p>
        </p:txBody>
      </p:sp>
      <p:sp>
        <p:nvSpPr>
          <p:cNvPr id="3" name="Subtitle 2"/>
          <p:cNvSpPr>
            <a:spLocks noGrp="1"/>
          </p:cNvSpPr>
          <p:nvPr>
            <p:ph type="subTitle" idx="1"/>
          </p:nvPr>
        </p:nvSpPr>
        <p:spPr>
          <a:xfrm>
            <a:off x="2286000" y="4653136"/>
            <a:ext cx="6172200" cy="1721786"/>
          </a:xfrm>
        </p:spPr>
        <p:txBody>
          <a:bodyPr>
            <a:normAutofit/>
          </a:bodyPr>
          <a:lstStyle/>
          <a:p>
            <a:pPr algn="r"/>
            <a:r>
              <a:rPr lang="en-GB" sz="2800" b="0" dirty="0" smtClean="0"/>
              <a:t>(</a:t>
            </a:r>
            <a:r>
              <a:rPr lang="lv-LV" sz="2800" b="0" dirty="0" smtClean="0"/>
              <a:t>Indiešu filozofs </a:t>
            </a:r>
            <a:r>
              <a:rPr lang="lv-LV" sz="2800" b="0" dirty="0" err="1" smtClean="0"/>
              <a:t>Ošo</a:t>
            </a:r>
            <a:r>
              <a:rPr lang="en-GB" sz="2800" b="0" dirty="0" smtClean="0"/>
              <a:t>)</a:t>
            </a:r>
            <a:endParaRPr lang="en-GB" sz="2800" b="0" dirty="0"/>
          </a:p>
        </p:txBody>
      </p:sp>
    </p:spTree>
    <p:extLst>
      <p:ext uri="{BB962C8B-B14F-4D97-AF65-F5344CB8AC3E}">
        <p14:creationId xmlns:p14="http://schemas.microsoft.com/office/powerpoint/2010/main" val="385372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pPr algn="ctr"/>
            <a:r>
              <a:rPr lang="lv-LV" b="1" dirty="0" smtClean="0"/>
              <a:t>Konkurss veltīts</a:t>
            </a:r>
            <a:endParaRPr lang="en-GB" b="1" dirty="0"/>
          </a:p>
        </p:txBody>
      </p:sp>
      <p:sp>
        <p:nvSpPr>
          <p:cNvPr id="3" name="Content Placeholder 2"/>
          <p:cNvSpPr>
            <a:spLocks noGrp="1"/>
          </p:cNvSpPr>
          <p:nvPr>
            <p:ph sz="quarter" idx="1"/>
          </p:nvPr>
        </p:nvSpPr>
        <p:spPr/>
        <p:txBody>
          <a:bodyPr/>
          <a:lstStyle/>
          <a:p>
            <a:r>
              <a:rPr lang="lv-LV" dirty="0" smtClean="0"/>
              <a:t>Baltijas Skolotāju semināra 135-gadei</a:t>
            </a:r>
            <a:endParaRPr lang="en-GB" dirty="0"/>
          </a:p>
        </p:txBody>
      </p:sp>
      <p:sp>
        <p:nvSpPr>
          <p:cNvPr id="4" name="Content Placeholder 3"/>
          <p:cNvSpPr>
            <a:spLocks noGrp="1"/>
          </p:cNvSpPr>
          <p:nvPr>
            <p:ph sz="quarter" idx="2"/>
          </p:nvPr>
        </p:nvSpPr>
        <p:spPr>
          <a:xfrm>
            <a:off x="4270248" y="1600200"/>
            <a:ext cx="4190184" cy="4572000"/>
          </a:xfrm>
        </p:spPr>
        <p:txBody>
          <a:bodyPr/>
          <a:lstStyle/>
          <a:p>
            <a:r>
              <a:rPr lang="lv-LV" dirty="0" smtClean="0"/>
              <a:t>Semināra absolventa</a:t>
            </a:r>
          </a:p>
          <a:p>
            <a:pPr marL="0" indent="0">
              <a:buNone/>
            </a:pPr>
            <a:r>
              <a:rPr lang="lv-LV" dirty="0"/>
              <a:t>i</a:t>
            </a:r>
            <a:r>
              <a:rPr lang="lv-LV" dirty="0" smtClean="0"/>
              <a:t>zcilā dzejnieka Viļa Plūdoņa14</a:t>
            </a:r>
            <a:r>
              <a:rPr lang="en-GB" dirty="0" smtClean="0"/>
              <a:t>0</a:t>
            </a:r>
            <a:r>
              <a:rPr lang="lv-LV" dirty="0" smtClean="0"/>
              <a:t>. jubilejai</a:t>
            </a:r>
          </a:p>
          <a:p>
            <a:pPr marL="0" indent="0">
              <a:buNone/>
            </a:pPr>
            <a:r>
              <a:rPr lang="lv-LV" dirty="0" smtClean="0"/>
              <a:t>	</a:t>
            </a:r>
          </a:p>
          <a:p>
            <a:pPr marL="0" indent="0">
              <a:buNone/>
            </a:pPr>
            <a:endParaRPr lang="en-GB" dirty="0"/>
          </a:p>
        </p:txBody>
      </p:sp>
      <p:pic>
        <p:nvPicPr>
          <p:cNvPr id="1026" name="Picture 2" descr="http://www.kuldigasarodvidusskola.lv/lapa_files/pasakumi/jauni/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2492896"/>
            <a:ext cx="4129943" cy="25401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Vilis_Plūd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3680359"/>
            <a:ext cx="4752528" cy="3078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683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pPr algn="ctr"/>
            <a:r>
              <a:rPr lang="lv-LV" b="1" dirty="0">
                <a:solidFill>
                  <a:schemeClr val="tx1"/>
                </a:solidFill>
              </a:rPr>
              <a:t>Viļa Plūdoņa dzejas rindas par Baltijas skolotāju semināru</a:t>
            </a:r>
            <a:endParaRPr lang="en-GB" b="1" dirty="0">
              <a:solidFill>
                <a:schemeClr val="tx1"/>
              </a:solidFill>
            </a:endParaRPr>
          </a:p>
        </p:txBody>
      </p:sp>
      <p:sp>
        <p:nvSpPr>
          <p:cNvPr id="3" name="Content Placeholder 2"/>
          <p:cNvSpPr>
            <a:spLocks noGrp="1"/>
          </p:cNvSpPr>
          <p:nvPr>
            <p:ph sz="quarter" idx="1"/>
          </p:nvPr>
        </p:nvSpPr>
        <p:spPr/>
        <p:txBody>
          <a:bodyPr/>
          <a:lstStyle/>
          <a:p>
            <a:pPr marL="0" indent="0">
              <a:buNone/>
            </a:pPr>
            <a:r>
              <a:rPr lang="lv-LV" dirty="0" smtClean="0"/>
              <a:t>Nāk zelta jaunība</a:t>
            </a:r>
          </a:p>
          <a:p>
            <a:pPr marL="0" indent="0">
              <a:buNone/>
            </a:pPr>
            <a:r>
              <a:rPr lang="lv-LV" dirty="0" smtClean="0"/>
              <a:t>Un atkal skūpsta mani,</a:t>
            </a:r>
          </a:p>
          <a:p>
            <a:pPr marL="0" indent="0">
              <a:buNone/>
            </a:pPr>
            <a:r>
              <a:rPr lang="lv-LV" dirty="0" smtClean="0"/>
              <a:t>Un ausīs liegi skan</a:t>
            </a:r>
          </a:p>
          <a:p>
            <a:pPr marL="0" indent="0">
              <a:buNone/>
            </a:pPr>
            <a:r>
              <a:rPr lang="lv-LV" dirty="0" smtClean="0"/>
              <a:t>Kā tāli, jauki zvani.</a:t>
            </a:r>
          </a:p>
          <a:p>
            <a:pPr marL="0" indent="0">
              <a:buNone/>
            </a:pPr>
            <a:endParaRPr lang="lv-LV" dirty="0"/>
          </a:p>
          <a:p>
            <a:pPr marL="0" indent="0">
              <a:buNone/>
            </a:pPr>
            <a:r>
              <a:rPr lang="lv-LV" dirty="0" smtClean="0"/>
              <a:t>Es redzu </a:t>
            </a:r>
            <a:r>
              <a:rPr lang="lv-LV" dirty="0"/>
              <a:t>K</a:t>
            </a:r>
            <a:r>
              <a:rPr lang="lv-LV" dirty="0" smtClean="0"/>
              <a:t>uldīgu,</a:t>
            </a:r>
          </a:p>
          <a:p>
            <a:pPr marL="0" indent="0">
              <a:buNone/>
            </a:pPr>
            <a:r>
              <a:rPr lang="lv-LV" dirty="0" smtClean="0"/>
              <a:t>Un Ventas rumbu balto,</a:t>
            </a:r>
          </a:p>
          <a:p>
            <a:pPr marL="0" indent="0">
              <a:buNone/>
            </a:pPr>
            <a:r>
              <a:rPr lang="lv-LV" dirty="0" smtClean="0"/>
              <a:t>Un Zaļās dzirnavas,</a:t>
            </a:r>
          </a:p>
          <a:p>
            <a:pPr marL="0" indent="0">
              <a:buNone/>
            </a:pPr>
            <a:r>
              <a:rPr lang="lv-LV" dirty="0" smtClean="0"/>
              <a:t>Un </a:t>
            </a:r>
            <a:r>
              <a:rPr lang="lv-LV" dirty="0" err="1" smtClean="0"/>
              <a:t>Bursu</a:t>
            </a:r>
            <a:r>
              <a:rPr lang="lv-LV" dirty="0" smtClean="0"/>
              <a:t> veco, stalto.</a:t>
            </a:r>
          </a:p>
          <a:p>
            <a:pPr marL="0" indent="0">
              <a:buNone/>
            </a:pPr>
            <a:endParaRPr lang="lv-LV" dirty="0" smtClean="0"/>
          </a:p>
          <a:p>
            <a:pPr marL="0" indent="0">
              <a:buNone/>
            </a:pPr>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933056"/>
            <a:ext cx="4379709" cy="2537073"/>
          </a:xfrm>
          <a:prstGeom prst="rect">
            <a:avLst/>
          </a:prstGeom>
          <a:noFill/>
        </p:spPr>
      </p:pic>
    </p:spTree>
    <p:extLst>
      <p:ext uri="{BB962C8B-B14F-4D97-AF65-F5344CB8AC3E}">
        <p14:creationId xmlns:p14="http://schemas.microsoft.com/office/powerpoint/2010/main" val="4273085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pPr algn="ctr"/>
            <a:r>
              <a:rPr lang="lv-LV" b="1" dirty="0" smtClean="0">
                <a:solidFill>
                  <a:schemeClr val="tx1"/>
                </a:solidFill>
              </a:rPr>
              <a:t>Konkursa dalībnieki</a:t>
            </a:r>
            <a:endParaRPr lang="en-GB"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52188947"/>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2215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a:solidFill>
                  <a:schemeClr val="accent1"/>
                </a:solidFill>
              </a:rPr>
              <a:t>Sveicam visus konkursa dalībniekus!</a:t>
            </a:r>
            <a:endParaRPr lang="en-GB" dirty="0"/>
          </a:p>
        </p:txBody>
      </p:sp>
      <p:sp>
        <p:nvSpPr>
          <p:cNvPr id="3" name="Content Placeholder 2"/>
          <p:cNvSpPr>
            <a:spLocks noGrp="1"/>
          </p:cNvSpPr>
          <p:nvPr>
            <p:ph sz="quarter" idx="1"/>
          </p:nvPr>
        </p:nvSpPr>
        <p:spPr>
          <a:xfrm>
            <a:off x="457200" y="1340768"/>
            <a:ext cx="3657600" cy="5517232"/>
          </a:xfrm>
        </p:spPr>
        <p:txBody>
          <a:bodyPr>
            <a:normAutofit fontScale="92500" lnSpcReduction="20000"/>
          </a:bodyPr>
          <a:lstStyle/>
          <a:p>
            <a:pPr marL="0" indent="0">
              <a:buNone/>
            </a:pPr>
            <a:r>
              <a:rPr lang="lv-LV" dirty="0" smtClean="0"/>
              <a:t>Kristapu </a:t>
            </a:r>
            <a:r>
              <a:rPr lang="lv-LV" dirty="0" err="1" smtClean="0"/>
              <a:t>Baumgartu</a:t>
            </a:r>
            <a:endParaRPr lang="lv-LV" dirty="0"/>
          </a:p>
          <a:p>
            <a:pPr marL="0" indent="0">
              <a:buNone/>
            </a:pPr>
            <a:r>
              <a:rPr lang="lv-LV" dirty="0"/>
              <a:t>Ditu </a:t>
            </a:r>
            <a:r>
              <a:rPr lang="lv-LV" dirty="0" err="1" smtClean="0"/>
              <a:t>Bēķi</a:t>
            </a:r>
            <a:endParaRPr lang="lv-LV" dirty="0" smtClean="0"/>
          </a:p>
          <a:p>
            <a:pPr marL="0" indent="0">
              <a:buNone/>
            </a:pPr>
            <a:r>
              <a:rPr lang="lv-LV" dirty="0" smtClean="0"/>
              <a:t>Paulu </a:t>
            </a:r>
            <a:r>
              <a:rPr lang="lv-LV" dirty="0" err="1" smtClean="0"/>
              <a:t>Elmeri</a:t>
            </a:r>
            <a:endParaRPr lang="lv-LV" dirty="0" smtClean="0"/>
          </a:p>
          <a:p>
            <a:pPr marL="0" indent="0">
              <a:buNone/>
            </a:pPr>
            <a:r>
              <a:rPr lang="lv-LV" dirty="0" smtClean="0"/>
              <a:t>Evelīnu Freibergu</a:t>
            </a:r>
          </a:p>
          <a:p>
            <a:pPr marL="0" indent="0">
              <a:buNone/>
            </a:pPr>
            <a:r>
              <a:rPr lang="lv-LV" dirty="0" smtClean="0"/>
              <a:t>Gunāru </a:t>
            </a:r>
            <a:r>
              <a:rPr lang="lv-LV" dirty="0" err="1" smtClean="0"/>
              <a:t>Gindru</a:t>
            </a:r>
            <a:endParaRPr lang="lv-LV" dirty="0"/>
          </a:p>
          <a:p>
            <a:pPr marL="0" indent="0">
              <a:buNone/>
            </a:pPr>
            <a:r>
              <a:rPr lang="lv-LV" dirty="0"/>
              <a:t>Andu </a:t>
            </a:r>
            <a:r>
              <a:rPr lang="lv-LV" dirty="0" err="1" smtClean="0"/>
              <a:t>Goršanovu</a:t>
            </a:r>
            <a:endParaRPr lang="lv-LV" dirty="0" smtClean="0"/>
          </a:p>
          <a:p>
            <a:pPr marL="0" indent="0">
              <a:buNone/>
            </a:pPr>
            <a:r>
              <a:rPr lang="lv-LV" dirty="0" smtClean="0"/>
              <a:t>Dinu </a:t>
            </a:r>
            <a:r>
              <a:rPr lang="lv-LV" dirty="0" err="1" smtClean="0"/>
              <a:t>Jūdri</a:t>
            </a:r>
            <a:endParaRPr lang="lv-LV" dirty="0" smtClean="0"/>
          </a:p>
          <a:p>
            <a:pPr marL="0" indent="0">
              <a:buNone/>
            </a:pPr>
            <a:r>
              <a:rPr lang="lv-LV" dirty="0" smtClean="0"/>
              <a:t>Kasparu Krūmiņu</a:t>
            </a:r>
          </a:p>
          <a:p>
            <a:pPr marL="0" indent="0">
              <a:buNone/>
            </a:pPr>
            <a:r>
              <a:rPr lang="lv-LV" dirty="0" smtClean="0"/>
              <a:t>Līgu </a:t>
            </a:r>
            <a:r>
              <a:rPr lang="lv-LV" dirty="0" err="1" smtClean="0"/>
              <a:t>Kuļikovu</a:t>
            </a:r>
            <a:endParaRPr lang="lv-LV" dirty="0" smtClean="0"/>
          </a:p>
          <a:p>
            <a:pPr marL="0" indent="0">
              <a:buNone/>
            </a:pPr>
            <a:r>
              <a:rPr lang="lv-LV" dirty="0" smtClean="0"/>
              <a:t>Raiti Leju</a:t>
            </a:r>
          </a:p>
          <a:p>
            <a:pPr marL="0" indent="0">
              <a:buNone/>
            </a:pPr>
            <a:r>
              <a:rPr lang="lv-LV" dirty="0" smtClean="0"/>
              <a:t>Renāti </a:t>
            </a:r>
            <a:r>
              <a:rPr lang="lv-LV" dirty="0" err="1" smtClean="0"/>
              <a:t>Liskopu</a:t>
            </a:r>
            <a:endParaRPr lang="lv-LV" dirty="0" smtClean="0"/>
          </a:p>
          <a:p>
            <a:pPr marL="0" indent="0">
              <a:buNone/>
            </a:pPr>
            <a:r>
              <a:rPr lang="lv-LV" dirty="0" smtClean="0"/>
              <a:t>Diānu </a:t>
            </a:r>
            <a:r>
              <a:rPr lang="lv-LV" dirty="0" err="1" smtClean="0"/>
              <a:t>Mainieci</a:t>
            </a:r>
            <a:endParaRPr lang="lv-LV" dirty="0"/>
          </a:p>
          <a:p>
            <a:pPr marL="0" indent="0">
              <a:buNone/>
            </a:pPr>
            <a:r>
              <a:rPr lang="lv-LV" dirty="0"/>
              <a:t>Baibu </a:t>
            </a:r>
            <a:r>
              <a:rPr lang="lv-LV" dirty="0" err="1"/>
              <a:t>Miljus</a:t>
            </a:r>
            <a:endParaRPr lang="lv-LV" dirty="0"/>
          </a:p>
          <a:p>
            <a:pPr marL="0" indent="0">
              <a:buNone/>
            </a:pPr>
            <a:r>
              <a:rPr lang="lv-LV" dirty="0"/>
              <a:t>Silvu </a:t>
            </a:r>
            <a:r>
              <a:rPr lang="lv-LV" dirty="0" smtClean="0"/>
              <a:t>Nikolajevu</a:t>
            </a:r>
          </a:p>
          <a:p>
            <a:pPr marL="0" indent="0">
              <a:buNone/>
            </a:pPr>
            <a:r>
              <a:rPr lang="lv-LV" dirty="0" smtClean="0"/>
              <a:t>Kati </a:t>
            </a:r>
            <a:r>
              <a:rPr lang="lv-LV" dirty="0"/>
              <a:t>R</a:t>
            </a:r>
            <a:r>
              <a:rPr lang="lv-LV" dirty="0" smtClean="0"/>
              <a:t>asu Ozolu</a:t>
            </a:r>
          </a:p>
          <a:p>
            <a:pPr marL="0" indent="0">
              <a:buNone/>
            </a:pPr>
            <a:endParaRPr lang="lv-LV" dirty="0" smtClean="0"/>
          </a:p>
          <a:p>
            <a:pPr marL="0" indent="0">
              <a:buNone/>
            </a:pPr>
            <a:endParaRPr lang="lv-LV" dirty="0"/>
          </a:p>
          <a:p>
            <a:endParaRPr lang="en-GB" dirty="0"/>
          </a:p>
        </p:txBody>
      </p:sp>
      <p:sp>
        <p:nvSpPr>
          <p:cNvPr id="4" name="Content Placeholder 3"/>
          <p:cNvSpPr>
            <a:spLocks noGrp="1"/>
          </p:cNvSpPr>
          <p:nvPr>
            <p:ph sz="quarter" idx="2"/>
          </p:nvPr>
        </p:nvSpPr>
        <p:spPr>
          <a:xfrm>
            <a:off x="4270248" y="1412776"/>
            <a:ext cx="3657600" cy="5184576"/>
          </a:xfrm>
        </p:spPr>
        <p:txBody>
          <a:bodyPr>
            <a:normAutofit fontScale="92500" lnSpcReduction="20000"/>
          </a:bodyPr>
          <a:lstStyle/>
          <a:p>
            <a:pPr marL="0" indent="0">
              <a:buNone/>
            </a:pPr>
            <a:r>
              <a:rPr lang="lv-LV" dirty="0"/>
              <a:t>Gitu </a:t>
            </a:r>
            <a:r>
              <a:rPr lang="lv-LV" dirty="0" err="1"/>
              <a:t>Pīragu</a:t>
            </a:r>
            <a:endParaRPr lang="lv-LV" dirty="0"/>
          </a:p>
          <a:p>
            <a:pPr marL="0" indent="0">
              <a:buNone/>
            </a:pPr>
            <a:r>
              <a:rPr lang="lv-LV" dirty="0"/>
              <a:t>Baibu Podnieci</a:t>
            </a:r>
          </a:p>
          <a:p>
            <a:pPr marL="0" indent="0">
              <a:buNone/>
            </a:pPr>
            <a:r>
              <a:rPr lang="lv-LV" dirty="0"/>
              <a:t>Paulu Poikānu</a:t>
            </a:r>
          </a:p>
          <a:p>
            <a:pPr marL="0" indent="0">
              <a:buNone/>
            </a:pPr>
            <a:r>
              <a:rPr lang="lv-LV" dirty="0"/>
              <a:t>Dāvi Pūpolu</a:t>
            </a:r>
          </a:p>
          <a:p>
            <a:pPr marL="0" indent="0">
              <a:buNone/>
            </a:pPr>
            <a:r>
              <a:rPr lang="lv-LV" dirty="0"/>
              <a:t>Kristapu </a:t>
            </a:r>
            <a:r>
              <a:rPr lang="lv-LV" dirty="0" err="1"/>
              <a:t>Riežnieku</a:t>
            </a:r>
            <a:endParaRPr lang="lv-LV" dirty="0"/>
          </a:p>
          <a:p>
            <a:pPr marL="0" indent="0">
              <a:buNone/>
            </a:pPr>
            <a:r>
              <a:rPr lang="lv-LV" dirty="0" smtClean="0"/>
              <a:t>Dagniju Sondori</a:t>
            </a:r>
          </a:p>
          <a:p>
            <a:pPr marL="0" indent="0">
              <a:buNone/>
            </a:pPr>
            <a:r>
              <a:rPr lang="lv-LV" dirty="0" smtClean="0"/>
              <a:t>Ediju Spriesli</a:t>
            </a:r>
          </a:p>
          <a:p>
            <a:pPr marL="0" indent="0">
              <a:buNone/>
            </a:pPr>
            <a:r>
              <a:rPr lang="lv-LV" dirty="0" smtClean="0"/>
              <a:t>Sabīni Sveci</a:t>
            </a:r>
          </a:p>
          <a:p>
            <a:pPr marL="0" indent="0">
              <a:buNone/>
            </a:pPr>
            <a:r>
              <a:rPr lang="lv-LV" dirty="0" smtClean="0"/>
              <a:t>Andru </a:t>
            </a:r>
            <a:r>
              <a:rPr lang="lv-LV" dirty="0" err="1"/>
              <a:t>Struku</a:t>
            </a:r>
            <a:endParaRPr lang="lv-LV" dirty="0"/>
          </a:p>
          <a:p>
            <a:pPr marL="0" indent="0">
              <a:buNone/>
            </a:pPr>
            <a:r>
              <a:rPr lang="lv-LV" dirty="0"/>
              <a:t>Karīnu </a:t>
            </a:r>
            <a:r>
              <a:rPr lang="lv-LV" dirty="0" smtClean="0"/>
              <a:t>Štrausu</a:t>
            </a:r>
          </a:p>
          <a:p>
            <a:pPr marL="0" indent="0">
              <a:buNone/>
            </a:pPr>
            <a:r>
              <a:rPr lang="lv-LV" dirty="0" smtClean="0"/>
              <a:t>Ilutu Tauriņu</a:t>
            </a:r>
            <a:endParaRPr lang="lv-LV" dirty="0"/>
          </a:p>
          <a:p>
            <a:pPr marL="0" indent="0">
              <a:buNone/>
            </a:pPr>
            <a:r>
              <a:rPr lang="lv-LV" dirty="0"/>
              <a:t>Zani </a:t>
            </a:r>
            <a:r>
              <a:rPr lang="lv-LV" dirty="0" err="1"/>
              <a:t>Varfolomejevu</a:t>
            </a:r>
            <a:endParaRPr lang="lv-LV" dirty="0"/>
          </a:p>
          <a:p>
            <a:pPr marL="0" indent="0">
              <a:buNone/>
            </a:pPr>
            <a:r>
              <a:rPr lang="lv-LV" dirty="0" smtClean="0"/>
              <a:t>Kristīni Vācieti</a:t>
            </a:r>
          </a:p>
          <a:p>
            <a:pPr marL="0" indent="0">
              <a:buNone/>
            </a:pPr>
            <a:r>
              <a:rPr lang="lv-LV" dirty="0" smtClean="0"/>
              <a:t>Edīti Villu</a:t>
            </a:r>
          </a:p>
          <a:p>
            <a:pPr marL="0" indent="0">
              <a:buNone/>
            </a:pPr>
            <a:r>
              <a:rPr lang="lv-LV" dirty="0" smtClean="0"/>
              <a:t>Lauru Vitkovsku</a:t>
            </a:r>
            <a:endParaRPr lang="en-GB" dirty="0"/>
          </a:p>
        </p:txBody>
      </p:sp>
    </p:spTree>
    <p:extLst>
      <p:ext uri="{BB962C8B-B14F-4D97-AF65-F5344CB8AC3E}">
        <p14:creationId xmlns:p14="http://schemas.microsoft.com/office/powerpoint/2010/main" val="4157079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solidFill>
                  <a:schemeClr val="tx1"/>
                </a:solidFill>
              </a:rPr>
              <a:t>Aktīvākie konkursa dalībnieki</a:t>
            </a:r>
            <a:endParaRPr lang="en-GB" b="1"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r>
              <a:rPr lang="lv-LV" sz="3600" b="1" dirty="0" smtClean="0">
                <a:solidFill>
                  <a:schemeClr val="accent1"/>
                </a:solidFill>
              </a:rPr>
              <a:t>Baiba Podniece- </a:t>
            </a:r>
            <a:r>
              <a:rPr lang="lv-LV" sz="3600" dirty="0" smtClean="0"/>
              <a:t>iesniedza 3 dzejoļu kopas un 1 prozas darbu</a:t>
            </a:r>
          </a:p>
          <a:p>
            <a:pPr marL="0" indent="0">
              <a:buNone/>
            </a:pPr>
            <a:r>
              <a:rPr lang="lv-LV" sz="3600" b="1" dirty="0" smtClean="0">
                <a:solidFill>
                  <a:schemeClr val="accent1"/>
                </a:solidFill>
              </a:rPr>
              <a:t>Dita </a:t>
            </a:r>
            <a:r>
              <a:rPr lang="lv-LV" sz="3600" b="1" dirty="0" err="1" smtClean="0">
                <a:solidFill>
                  <a:schemeClr val="accent1"/>
                </a:solidFill>
              </a:rPr>
              <a:t>Bēķe-</a:t>
            </a:r>
            <a:r>
              <a:rPr lang="lv-LV" sz="3600" b="1" dirty="0" smtClean="0">
                <a:solidFill>
                  <a:schemeClr val="accent1"/>
                </a:solidFill>
              </a:rPr>
              <a:t> </a:t>
            </a:r>
            <a:r>
              <a:rPr lang="lv-LV" sz="3600" dirty="0" smtClean="0"/>
              <a:t>2 dzejoļi un 1 prozas darbs</a:t>
            </a:r>
          </a:p>
          <a:p>
            <a:pPr marL="0" indent="0">
              <a:buNone/>
            </a:pPr>
            <a:r>
              <a:rPr lang="lv-LV" sz="3600" b="1" dirty="0" smtClean="0">
                <a:solidFill>
                  <a:schemeClr val="accent1"/>
                </a:solidFill>
              </a:rPr>
              <a:t>Kristaps </a:t>
            </a:r>
            <a:r>
              <a:rPr lang="lv-LV" sz="3600" b="1" dirty="0" err="1" smtClean="0">
                <a:solidFill>
                  <a:schemeClr val="accent1"/>
                </a:solidFill>
              </a:rPr>
              <a:t>Baumgarts-</a:t>
            </a:r>
            <a:r>
              <a:rPr lang="lv-LV" sz="3600" b="1" dirty="0" smtClean="0">
                <a:solidFill>
                  <a:schemeClr val="accent1"/>
                </a:solidFill>
              </a:rPr>
              <a:t> </a:t>
            </a:r>
            <a:r>
              <a:rPr lang="lv-LV" sz="3600" dirty="0" smtClean="0"/>
              <a:t>3 dzejoļi</a:t>
            </a:r>
          </a:p>
          <a:p>
            <a:pPr marL="0" indent="0">
              <a:buNone/>
            </a:pPr>
            <a:r>
              <a:rPr lang="lv-LV" sz="3600" b="1" dirty="0" smtClean="0">
                <a:solidFill>
                  <a:schemeClr val="accent1"/>
                </a:solidFill>
              </a:rPr>
              <a:t>Renāte </a:t>
            </a:r>
            <a:r>
              <a:rPr lang="lv-LV" sz="3600" b="1" dirty="0" err="1" smtClean="0">
                <a:solidFill>
                  <a:schemeClr val="accent1"/>
                </a:solidFill>
              </a:rPr>
              <a:t>Liskopa-</a:t>
            </a:r>
            <a:r>
              <a:rPr lang="lv-LV" sz="3600" b="1" dirty="0" smtClean="0">
                <a:solidFill>
                  <a:schemeClr val="accent1"/>
                </a:solidFill>
              </a:rPr>
              <a:t> </a:t>
            </a:r>
            <a:r>
              <a:rPr lang="lv-LV" sz="3600" dirty="0" smtClean="0"/>
              <a:t>3 dzejoļi</a:t>
            </a:r>
          </a:p>
          <a:p>
            <a:pPr marL="0" indent="0">
              <a:buNone/>
            </a:pPr>
            <a:r>
              <a:rPr lang="lv-LV" sz="3600" b="1" dirty="0" smtClean="0">
                <a:solidFill>
                  <a:schemeClr val="accent1"/>
                </a:solidFill>
              </a:rPr>
              <a:t>Dina </a:t>
            </a:r>
            <a:r>
              <a:rPr lang="lv-LV" sz="3600" b="1" dirty="0" err="1" smtClean="0">
                <a:solidFill>
                  <a:schemeClr val="accent1"/>
                </a:solidFill>
              </a:rPr>
              <a:t>Jūdre-</a:t>
            </a:r>
            <a:r>
              <a:rPr lang="lv-LV" sz="3600" b="1" dirty="0" smtClean="0">
                <a:solidFill>
                  <a:schemeClr val="accent1"/>
                </a:solidFill>
              </a:rPr>
              <a:t> </a:t>
            </a:r>
            <a:r>
              <a:rPr lang="lv-LV" sz="3600" dirty="0" smtClean="0"/>
              <a:t>3 dzejoļi</a:t>
            </a:r>
          </a:p>
          <a:p>
            <a:pPr marL="0" indent="0" algn="r">
              <a:buNone/>
            </a:pPr>
            <a:endParaRPr lang="en-GB" sz="3600" dirty="0">
              <a:solidFill>
                <a:schemeClr val="accent1"/>
              </a:solidFill>
            </a:endParaRPr>
          </a:p>
        </p:txBody>
      </p:sp>
    </p:spTree>
    <p:extLst>
      <p:ext uri="{BB962C8B-B14F-4D97-AF65-F5344CB8AC3E}">
        <p14:creationId xmlns:p14="http://schemas.microsoft.com/office/powerpoint/2010/main" val="3723520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74210" y="-86042"/>
            <a:ext cx="6826182" cy="7030084"/>
            <a:chOff x="-32937" y="0"/>
            <a:chExt cx="6826182" cy="7030397"/>
          </a:xfrm>
        </p:grpSpPr>
        <p:pic>
          <p:nvPicPr>
            <p:cNvPr id="3" name="Picture 2" descr="latvijas kart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37" y="1924050"/>
              <a:ext cx="6529705" cy="4309745"/>
            </a:xfrm>
            <a:prstGeom prst="rect">
              <a:avLst/>
            </a:prstGeom>
            <a:noFill/>
            <a:ln>
              <a:noFill/>
            </a:ln>
          </p:spPr>
        </p:pic>
        <p:grpSp>
          <p:nvGrpSpPr>
            <p:cNvPr id="4" name="Group 3"/>
            <p:cNvGrpSpPr/>
            <p:nvPr/>
          </p:nvGrpSpPr>
          <p:grpSpPr>
            <a:xfrm>
              <a:off x="262531" y="0"/>
              <a:ext cx="6530714" cy="7030397"/>
              <a:chOff x="-4169" y="0"/>
              <a:chExt cx="6530714" cy="7030397"/>
            </a:xfrm>
          </p:grpSpPr>
          <p:sp>
            <p:nvSpPr>
              <p:cNvPr id="5" name="Line Callout 2 4"/>
              <p:cNvSpPr/>
              <p:nvPr/>
            </p:nvSpPr>
            <p:spPr>
              <a:xfrm>
                <a:off x="603849" y="0"/>
                <a:ext cx="2268220" cy="499745"/>
              </a:xfrm>
              <a:prstGeom prst="borderCallout2">
                <a:avLst>
                  <a:gd name="adj1" fmla="val 20476"/>
                  <a:gd name="adj2" fmla="val 34"/>
                  <a:gd name="adj3" fmla="val 18750"/>
                  <a:gd name="adj4" fmla="val -16667"/>
                  <a:gd name="adj5" fmla="val 766716"/>
                  <a:gd name="adj6" fmla="val 2774"/>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Kuldīgas Mākslas un humanitāro zinību vidusskola</a:t>
                </a:r>
                <a:endParaRPr lang="en-GB" sz="1100" dirty="0">
                  <a:effectLst/>
                  <a:ea typeface="Calibri"/>
                  <a:cs typeface="Times New Roman"/>
                </a:endParaRPr>
              </a:p>
            </p:txBody>
          </p:sp>
          <p:sp>
            <p:nvSpPr>
              <p:cNvPr id="6" name="Line Callout 2 5"/>
              <p:cNvSpPr/>
              <p:nvPr/>
            </p:nvSpPr>
            <p:spPr>
              <a:xfrm>
                <a:off x="5339751" y="2191110"/>
                <a:ext cx="914400" cy="612140"/>
              </a:xfrm>
              <a:prstGeom prst="borderCallout2">
                <a:avLst>
                  <a:gd name="adj1" fmla="val 15931"/>
                  <a:gd name="adj2" fmla="val 2045"/>
                  <a:gd name="adj3" fmla="val 15931"/>
                  <a:gd name="adj4" fmla="val -16667"/>
                  <a:gd name="adj5" fmla="val 421119"/>
                  <a:gd name="adj6" fmla="val -60818"/>
                </a:avLst>
              </a:prstGeom>
              <a:solidFill>
                <a:schemeClr val="accent2">
                  <a:lumMod val="60000"/>
                  <a:lumOff val="40000"/>
                </a:schemeClr>
              </a:solidFill>
              <a:ln>
                <a:solidFill>
                  <a:schemeClr val="accent2">
                    <a:lumMod val="60000"/>
                    <a:lumOff val="40000"/>
                  </a:schemeClr>
                </a:solidFill>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Riebiņu vidusskola</a:t>
                </a:r>
                <a:endParaRPr lang="en-GB" sz="1100" dirty="0">
                  <a:effectLst/>
                  <a:ea typeface="Calibri"/>
                  <a:cs typeface="Times New Roman"/>
                </a:endParaRPr>
              </a:p>
            </p:txBody>
          </p:sp>
          <p:sp>
            <p:nvSpPr>
              <p:cNvPr id="7" name="Line Callout 2 6"/>
              <p:cNvSpPr/>
              <p:nvPr/>
            </p:nvSpPr>
            <p:spPr>
              <a:xfrm>
                <a:off x="4018615" y="720378"/>
                <a:ext cx="1307651" cy="612140"/>
              </a:xfrm>
              <a:prstGeom prst="borderCallout2">
                <a:avLst>
                  <a:gd name="adj1" fmla="val 18750"/>
                  <a:gd name="adj2" fmla="val -786"/>
                  <a:gd name="adj3" fmla="val 18750"/>
                  <a:gd name="adj4" fmla="val -16667"/>
                  <a:gd name="adj5" fmla="val 525589"/>
                  <a:gd name="adj6" fmla="val -64452"/>
                </a:avLst>
              </a:prstGeom>
              <a:solidFill>
                <a:schemeClr val="accent1">
                  <a:lumMod val="40000"/>
                  <a:lumOff val="60000"/>
                </a:schemeClr>
              </a:solidFill>
              <a:ln>
                <a:solidFill>
                  <a:schemeClr val="accent1">
                    <a:lumMod val="40000"/>
                    <a:lumOff val="60000"/>
                  </a:schemeClr>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Ogres Valsts ģimnāzija</a:t>
                </a:r>
                <a:endParaRPr lang="en-GB" sz="1100" dirty="0">
                  <a:effectLst/>
                  <a:ea typeface="Calibri"/>
                  <a:cs typeface="Times New Roman"/>
                </a:endParaRPr>
              </a:p>
            </p:txBody>
          </p:sp>
          <p:sp>
            <p:nvSpPr>
              <p:cNvPr id="8" name="Line Callout 2 7"/>
              <p:cNvSpPr/>
              <p:nvPr/>
            </p:nvSpPr>
            <p:spPr>
              <a:xfrm>
                <a:off x="1535502" y="810883"/>
                <a:ext cx="1612900" cy="698500"/>
              </a:xfrm>
              <a:prstGeom prst="borderCallout2">
                <a:avLst>
                  <a:gd name="adj1" fmla="val 20159"/>
                  <a:gd name="adj2" fmla="val 158"/>
                  <a:gd name="adj3" fmla="val 18750"/>
                  <a:gd name="adj4" fmla="val -16667"/>
                  <a:gd name="adj5" fmla="val 427357"/>
                  <a:gd name="adj6" fmla="val -5376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smtClean="0">
                    <a:effectLst/>
                    <a:ea typeface="Calibri"/>
                    <a:cs typeface="Times New Roman"/>
                  </a:rPr>
                  <a:t>Kuldīgas </a:t>
                </a:r>
                <a:r>
                  <a:rPr lang="lv-LV" sz="1100" dirty="0">
                    <a:effectLst/>
                    <a:ea typeface="Calibri"/>
                    <a:cs typeface="Times New Roman"/>
                  </a:rPr>
                  <a:t>Tehnoloģiju un tūrisma tehnikums</a:t>
                </a:r>
                <a:endParaRPr lang="en-GB" sz="1100" dirty="0">
                  <a:effectLst/>
                  <a:ea typeface="Calibri"/>
                  <a:cs typeface="Times New Roman"/>
                </a:endParaRPr>
              </a:p>
            </p:txBody>
          </p:sp>
          <p:sp>
            <p:nvSpPr>
              <p:cNvPr id="9" name="Line Callout 2 8"/>
              <p:cNvSpPr/>
              <p:nvPr/>
            </p:nvSpPr>
            <p:spPr>
              <a:xfrm>
                <a:off x="3148641" y="5840083"/>
                <a:ext cx="1145655" cy="612140"/>
              </a:xfrm>
              <a:prstGeom prst="borderCallout2">
                <a:avLst>
                  <a:gd name="adj1" fmla="val 18750"/>
                  <a:gd name="adj2" fmla="val 158"/>
                  <a:gd name="adj3" fmla="val 18750"/>
                  <a:gd name="adj4" fmla="val -16667"/>
                  <a:gd name="adj5" fmla="val -184846"/>
                  <a:gd name="adj6" fmla="val -71196"/>
                </a:avLst>
              </a:prstGeom>
              <a:solidFill>
                <a:schemeClr val="accent1">
                  <a:lumMod val="60000"/>
                  <a:lumOff val="40000"/>
                </a:schemeClr>
              </a:solidFill>
              <a:ln>
                <a:solidFill>
                  <a:schemeClr val="accent1">
                    <a:lumMod val="40000"/>
                    <a:lumOff val="60000"/>
                  </a:schemeClr>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Pilsrundāles vidusskola</a:t>
                </a:r>
                <a:endParaRPr lang="en-GB" sz="1100" dirty="0">
                  <a:effectLst/>
                  <a:ea typeface="Calibri"/>
                  <a:cs typeface="Times New Roman"/>
                </a:endParaRPr>
              </a:p>
            </p:txBody>
          </p:sp>
          <p:sp>
            <p:nvSpPr>
              <p:cNvPr id="10" name="Line Callout 2 9"/>
              <p:cNvSpPr/>
              <p:nvPr/>
            </p:nvSpPr>
            <p:spPr>
              <a:xfrm>
                <a:off x="4968815" y="6349042"/>
                <a:ext cx="1557730" cy="681355"/>
              </a:xfrm>
              <a:prstGeom prst="borderCallout2">
                <a:avLst>
                  <a:gd name="adj1" fmla="val 18750"/>
                  <a:gd name="adj2" fmla="val -1729"/>
                  <a:gd name="adj3" fmla="val 18750"/>
                  <a:gd name="adj4" fmla="val -16667"/>
                  <a:gd name="adj5" fmla="val -246059"/>
                  <a:gd name="adj6" fmla="val 21608"/>
                </a:avLst>
              </a:prstGeom>
              <a:solidFill>
                <a:schemeClr val="accent2">
                  <a:lumMod val="60000"/>
                  <a:lumOff val="40000"/>
                </a:schemeClr>
              </a:solidFill>
              <a:ln>
                <a:solidFill>
                  <a:schemeClr val="accent2">
                    <a:lumMod val="60000"/>
                    <a:lumOff val="40000"/>
                  </a:schemeClr>
                </a:solidFill>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Austrumlatgales </a:t>
                </a:r>
                <a:r>
                  <a:rPr lang="lv-LV" sz="1100" dirty="0" smtClean="0">
                    <a:effectLst/>
                    <a:ea typeface="Calibri"/>
                    <a:cs typeface="Times New Roman"/>
                  </a:rPr>
                  <a:t>profesionālā </a:t>
                </a:r>
                <a:r>
                  <a:rPr lang="lv-LV" sz="1100" dirty="0">
                    <a:effectLst/>
                    <a:ea typeface="Calibri"/>
                    <a:cs typeface="Times New Roman"/>
                  </a:rPr>
                  <a:t>vidusskola</a:t>
                </a:r>
                <a:endParaRPr lang="en-GB" sz="1100" dirty="0">
                  <a:effectLst/>
                  <a:ea typeface="Calibri"/>
                  <a:cs typeface="Times New Roman"/>
                </a:endParaRPr>
              </a:p>
            </p:txBody>
          </p:sp>
          <p:sp>
            <p:nvSpPr>
              <p:cNvPr id="11" name="Line Callout 2 10"/>
              <p:cNvSpPr/>
              <p:nvPr/>
            </p:nvSpPr>
            <p:spPr>
              <a:xfrm>
                <a:off x="4054415" y="1438107"/>
                <a:ext cx="914400" cy="574351"/>
              </a:xfrm>
              <a:prstGeom prst="borderCallout2">
                <a:avLst>
                  <a:gd name="adj1" fmla="val 17341"/>
                  <a:gd name="adj2" fmla="val -1729"/>
                  <a:gd name="adj3" fmla="val 18750"/>
                  <a:gd name="adj4" fmla="val -16667"/>
                  <a:gd name="adj5" fmla="val 488223"/>
                  <a:gd name="adj6" fmla="val -109502"/>
                </a:avLst>
              </a:prstGeom>
              <a:solidFill>
                <a:schemeClr val="accent1">
                  <a:lumMod val="40000"/>
                  <a:lumOff val="60000"/>
                </a:schemeClr>
              </a:solidFill>
              <a:ln>
                <a:solidFill>
                  <a:schemeClr val="accent1">
                    <a:lumMod val="40000"/>
                    <a:lumOff val="60000"/>
                  </a:schemeClr>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Ogres Valsts tehnikums</a:t>
                </a:r>
                <a:endParaRPr lang="en-GB" sz="1100" dirty="0">
                  <a:effectLst/>
                  <a:ea typeface="Calibri"/>
                  <a:cs typeface="Times New Roman"/>
                </a:endParaRPr>
              </a:p>
            </p:txBody>
          </p:sp>
          <p:sp>
            <p:nvSpPr>
              <p:cNvPr id="12" name="Line Callout 2 11"/>
              <p:cNvSpPr/>
              <p:nvPr/>
            </p:nvSpPr>
            <p:spPr>
              <a:xfrm>
                <a:off x="1656272" y="1725283"/>
                <a:ext cx="1341880" cy="697865"/>
              </a:xfrm>
              <a:prstGeom prst="borderCallout2">
                <a:avLst>
                  <a:gd name="adj1" fmla="val 75119"/>
                  <a:gd name="adj2" fmla="val -786"/>
                  <a:gd name="adj3" fmla="val 89211"/>
                  <a:gd name="adj4" fmla="val -19497"/>
                  <a:gd name="adj5" fmla="val 306005"/>
                  <a:gd name="adj6" fmla="val 89788"/>
                </a:avLst>
              </a:prstGeom>
              <a:solidFill>
                <a:schemeClr val="accent6">
                  <a:lumMod val="20000"/>
                  <a:lumOff val="80000"/>
                </a:schemeClr>
              </a:solidFill>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Rīgas Amatniecības vidusskola</a:t>
                </a:r>
                <a:endParaRPr lang="en-GB" sz="1100" dirty="0">
                  <a:effectLst/>
                  <a:ea typeface="Calibri"/>
                  <a:cs typeface="Times New Roman"/>
                </a:endParaRPr>
              </a:p>
            </p:txBody>
          </p:sp>
          <p:sp>
            <p:nvSpPr>
              <p:cNvPr id="13" name="Line Callout 2 12"/>
              <p:cNvSpPr/>
              <p:nvPr/>
            </p:nvSpPr>
            <p:spPr>
              <a:xfrm>
                <a:off x="-4169" y="720378"/>
                <a:ext cx="1112520" cy="612235"/>
              </a:xfrm>
              <a:prstGeom prst="borderCallout2">
                <a:avLst>
                  <a:gd name="adj1" fmla="val 18750"/>
                  <a:gd name="adj2" fmla="val -786"/>
                  <a:gd name="adj3" fmla="val 68073"/>
                  <a:gd name="adj4" fmla="val -19497"/>
                  <a:gd name="adj5" fmla="val 514312"/>
                  <a:gd name="adj6" fmla="val 56554"/>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Kuldīgas Centra vidusskola</a:t>
                </a:r>
                <a:endParaRPr lang="en-GB" sz="1100" dirty="0">
                  <a:effectLst/>
                  <a:ea typeface="Calibri"/>
                  <a:cs typeface="Times New Roman"/>
                </a:endParaRPr>
              </a:p>
            </p:txBody>
          </p:sp>
          <p:sp>
            <p:nvSpPr>
              <p:cNvPr id="14" name="Line Callout 2 13"/>
              <p:cNvSpPr/>
              <p:nvPr/>
            </p:nvSpPr>
            <p:spPr>
              <a:xfrm>
                <a:off x="552091" y="5934974"/>
                <a:ext cx="1457325" cy="715645"/>
              </a:xfrm>
              <a:prstGeom prst="borderCallout2">
                <a:avLst>
                  <a:gd name="adj1" fmla="val 18750"/>
                  <a:gd name="adj2" fmla="val 100158"/>
                  <a:gd name="adj3" fmla="val 15931"/>
                  <a:gd name="adj4" fmla="val 120125"/>
                  <a:gd name="adj5" fmla="val -292605"/>
                  <a:gd name="adj6" fmla="val 139774"/>
                </a:avLst>
              </a:prstGeom>
              <a:solidFill>
                <a:schemeClr val="accent6">
                  <a:lumMod val="20000"/>
                  <a:lumOff val="80000"/>
                </a:schemeClr>
              </a:solidFill>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a:effectLst/>
                    <a:ea typeface="Calibri"/>
                    <a:cs typeface="Times New Roman"/>
                  </a:rPr>
                  <a:t>Rīgas Pārdaugavas profesionālā vidusskola</a:t>
                </a:r>
                <a:endParaRPr lang="en-GB" sz="1100">
                  <a:effectLst/>
                  <a:ea typeface="Calibri"/>
                  <a:cs typeface="Times New Roman"/>
                </a:endParaRPr>
              </a:p>
            </p:txBody>
          </p:sp>
          <p:sp>
            <p:nvSpPr>
              <p:cNvPr id="15" name="Line Callout 2 14"/>
              <p:cNvSpPr/>
              <p:nvPr/>
            </p:nvSpPr>
            <p:spPr>
              <a:xfrm>
                <a:off x="802257" y="5118464"/>
                <a:ext cx="1457325" cy="629082"/>
              </a:xfrm>
              <a:prstGeom prst="borderCallout2">
                <a:avLst>
                  <a:gd name="adj1" fmla="val 20446"/>
                  <a:gd name="adj2" fmla="val -638"/>
                  <a:gd name="adj3" fmla="val 18750"/>
                  <a:gd name="adj4" fmla="val -16667"/>
                  <a:gd name="adj5" fmla="val -152075"/>
                  <a:gd name="adj6" fmla="val -47259"/>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dirty="0">
                    <a:effectLst/>
                    <a:ea typeface="Calibri"/>
                    <a:cs typeface="Times New Roman"/>
                  </a:rPr>
                  <a:t>Cīravas </a:t>
                </a:r>
                <a:r>
                  <a:rPr lang="lv-LV" sz="1100" dirty="0" smtClean="0">
                    <a:effectLst/>
                    <a:ea typeface="Calibri"/>
                    <a:cs typeface="Times New Roman"/>
                  </a:rPr>
                  <a:t>profesionālā </a:t>
                </a:r>
                <a:r>
                  <a:rPr lang="lv-LV" sz="1100" dirty="0">
                    <a:effectLst/>
                    <a:ea typeface="Calibri"/>
                    <a:cs typeface="Times New Roman"/>
                  </a:rPr>
                  <a:t>vidusskola</a:t>
                </a:r>
                <a:endParaRPr lang="en-GB" sz="1100" dirty="0">
                  <a:effectLst/>
                  <a:ea typeface="Calibri"/>
                  <a:cs typeface="Times New Roman"/>
                </a:endParaRPr>
              </a:p>
            </p:txBody>
          </p:sp>
        </p:grpSp>
      </p:grpSp>
    </p:spTree>
    <p:extLst>
      <p:ext uri="{BB962C8B-B14F-4D97-AF65-F5344CB8AC3E}">
        <p14:creationId xmlns:p14="http://schemas.microsoft.com/office/powerpoint/2010/main" val="3584592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pPr algn="ctr"/>
            <a:r>
              <a:rPr lang="lv-LV" dirty="0" smtClean="0"/>
              <a:t>Skolu aktivitāte</a:t>
            </a:r>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873613500"/>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4899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32656"/>
            <a:ext cx="6172200" cy="1152128"/>
          </a:xfrm>
        </p:spPr>
        <p:txBody>
          <a:bodyPr>
            <a:normAutofit fontScale="90000"/>
          </a:bodyPr>
          <a:lstStyle/>
          <a:p>
            <a:pPr algn="ctr"/>
            <a:r>
              <a:rPr lang="lv-LV" dirty="0" smtClean="0">
                <a:solidFill>
                  <a:schemeClr val="accent1"/>
                </a:solidFill>
              </a:rPr>
              <a:t>Pateicamies Konkursa dalībnieku skolotājiem- konsultantiem!</a:t>
            </a:r>
            <a:endParaRPr lang="en-GB" dirty="0">
              <a:solidFill>
                <a:schemeClr val="accent1"/>
              </a:solidFill>
            </a:endParaRPr>
          </a:p>
        </p:txBody>
      </p:sp>
      <p:sp>
        <p:nvSpPr>
          <p:cNvPr id="3" name="Subtitle 2"/>
          <p:cNvSpPr>
            <a:spLocks noGrp="1"/>
          </p:cNvSpPr>
          <p:nvPr>
            <p:ph type="subTitle" idx="1"/>
          </p:nvPr>
        </p:nvSpPr>
        <p:spPr>
          <a:xfrm>
            <a:off x="2286000" y="1772816"/>
            <a:ext cx="6172200" cy="4968552"/>
          </a:xfrm>
        </p:spPr>
        <p:txBody>
          <a:bodyPr>
            <a:normAutofit/>
          </a:bodyPr>
          <a:lstStyle/>
          <a:p>
            <a:r>
              <a:rPr lang="lv-LV" dirty="0" smtClean="0">
                <a:solidFill>
                  <a:schemeClr val="tx1"/>
                </a:solidFill>
              </a:rPr>
              <a:t>Inesei </a:t>
            </a:r>
            <a:r>
              <a:rPr lang="lv-LV" dirty="0" err="1" smtClean="0">
                <a:solidFill>
                  <a:schemeClr val="tx1"/>
                </a:solidFill>
              </a:rPr>
              <a:t>Kaupužai</a:t>
            </a:r>
            <a:endParaRPr lang="lv-LV" dirty="0" smtClean="0">
              <a:solidFill>
                <a:schemeClr val="tx1"/>
              </a:solidFill>
            </a:endParaRPr>
          </a:p>
          <a:p>
            <a:r>
              <a:rPr lang="lv-LV" dirty="0" smtClean="0">
                <a:solidFill>
                  <a:schemeClr val="tx1"/>
                </a:solidFill>
              </a:rPr>
              <a:t>	Ritai </a:t>
            </a:r>
            <a:r>
              <a:rPr lang="lv-LV" dirty="0" err="1" smtClean="0">
                <a:solidFill>
                  <a:schemeClr val="tx1"/>
                </a:solidFill>
              </a:rPr>
              <a:t>Kungai</a:t>
            </a:r>
            <a:endParaRPr lang="lv-LV" dirty="0" smtClean="0">
              <a:solidFill>
                <a:schemeClr val="tx1"/>
              </a:solidFill>
            </a:endParaRPr>
          </a:p>
          <a:p>
            <a:r>
              <a:rPr lang="lv-LV" dirty="0" smtClean="0">
                <a:solidFill>
                  <a:schemeClr val="tx1"/>
                </a:solidFill>
              </a:rPr>
              <a:t>	</a:t>
            </a:r>
            <a:r>
              <a:rPr lang="lv-LV" dirty="0">
                <a:solidFill>
                  <a:schemeClr val="tx1"/>
                </a:solidFill>
              </a:rPr>
              <a:t>	</a:t>
            </a:r>
            <a:r>
              <a:rPr lang="lv-LV" dirty="0" smtClean="0">
                <a:solidFill>
                  <a:schemeClr val="tx1"/>
                </a:solidFill>
              </a:rPr>
              <a:t>Svetlanai </a:t>
            </a:r>
            <a:r>
              <a:rPr lang="lv-LV" dirty="0" err="1" smtClean="0">
                <a:solidFill>
                  <a:schemeClr val="tx1"/>
                </a:solidFill>
              </a:rPr>
              <a:t>Sermulei</a:t>
            </a:r>
            <a:endParaRPr lang="lv-LV" dirty="0" smtClean="0">
              <a:solidFill>
                <a:schemeClr val="tx1"/>
              </a:solidFill>
            </a:endParaRPr>
          </a:p>
          <a:p>
            <a:r>
              <a:rPr lang="lv-LV" dirty="0" smtClean="0">
                <a:solidFill>
                  <a:schemeClr val="tx1"/>
                </a:solidFill>
              </a:rPr>
              <a:t>			Līgai Feldmanei </a:t>
            </a:r>
          </a:p>
          <a:p>
            <a:r>
              <a:rPr lang="lv-LV" dirty="0" smtClean="0">
                <a:solidFill>
                  <a:schemeClr val="tx1"/>
                </a:solidFill>
              </a:rPr>
              <a:t>				Diānai </a:t>
            </a:r>
            <a:r>
              <a:rPr lang="lv-LV" dirty="0" err="1" smtClean="0">
                <a:solidFill>
                  <a:schemeClr val="tx1"/>
                </a:solidFill>
              </a:rPr>
              <a:t>Čakšei</a:t>
            </a:r>
            <a:endParaRPr lang="lv-LV" dirty="0" smtClean="0">
              <a:solidFill>
                <a:schemeClr val="tx1"/>
              </a:solidFill>
            </a:endParaRPr>
          </a:p>
          <a:p>
            <a:r>
              <a:rPr lang="lv-LV" dirty="0" smtClean="0">
                <a:solidFill>
                  <a:schemeClr val="tx1"/>
                </a:solidFill>
              </a:rPr>
              <a:t>Nellijai Liepiņai</a:t>
            </a:r>
          </a:p>
          <a:p>
            <a:r>
              <a:rPr lang="lv-LV" dirty="0" smtClean="0">
                <a:solidFill>
                  <a:schemeClr val="tx1"/>
                </a:solidFill>
              </a:rPr>
              <a:t>	Ilzei Robertai</a:t>
            </a:r>
          </a:p>
          <a:p>
            <a:r>
              <a:rPr lang="lv-LV" dirty="0" smtClean="0">
                <a:solidFill>
                  <a:schemeClr val="tx1"/>
                </a:solidFill>
              </a:rPr>
              <a:t>		Brigitai </a:t>
            </a:r>
            <a:r>
              <a:rPr lang="lv-LV" dirty="0" err="1" smtClean="0">
                <a:solidFill>
                  <a:schemeClr val="tx1"/>
                </a:solidFill>
              </a:rPr>
              <a:t>Freijai</a:t>
            </a:r>
            <a:endParaRPr lang="lv-LV" dirty="0" smtClean="0">
              <a:solidFill>
                <a:schemeClr val="tx1"/>
              </a:solidFill>
            </a:endParaRPr>
          </a:p>
          <a:p>
            <a:r>
              <a:rPr lang="lv-LV" dirty="0" smtClean="0">
                <a:solidFill>
                  <a:schemeClr val="tx1"/>
                </a:solidFill>
              </a:rPr>
              <a:t>			Rutai Balodei</a:t>
            </a:r>
          </a:p>
          <a:p>
            <a:r>
              <a:rPr lang="lv-LV" dirty="0" smtClean="0">
                <a:solidFill>
                  <a:schemeClr val="tx1"/>
                </a:solidFill>
              </a:rPr>
              <a:t>				Ilzei </a:t>
            </a:r>
            <a:r>
              <a:rPr lang="lv-LV" dirty="0" err="1" smtClean="0">
                <a:solidFill>
                  <a:schemeClr val="tx1"/>
                </a:solidFill>
              </a:rPr>
              <a:t>Rudakai</a:t>
            </a:r>
            <a:endParaRPr lang="lv-LV" dirty="0" smtClean="0">
              <a:solidFill>
                <a:schemeClr val="tx1"/>
              </a:solidFill>
            </a:endParaRPr>
          </a:p>
          <a:p>
            <a:r>
              <a:rPr lang="lv-LV" dirty="0" smtClean="0">
                <a:solidFill>
                  <a:schemeClr val="tx1"/>
                </a:solidFill>
              </a:rPr>
              <a:t>Irēnai </a:t>
            </a:r>
            <a:r>
              <a:rPr lang="lv-LV" dirty="0" err="1" smtClean="0">
                <a:solidFill>
                  <a:schemeClr val="tx1"/>
                </a:solidFill>
              </a:rPr>
              <a:t>Ormanei</a:t>
            </a:r>
            <a:endParaRPr lang="lv-LV" dirty="0" smtClean="0">
              <a:solidFill>
                <a:schemeClr val="tx1"/>
              </a:solidFill>
            </a:endParaRPr>
          </a:p>
          <a:p>
            <a:r>
              <a:rPr lang="lv-LV" dirty="0" smtClean="0">
                <a:solidFill>
                  <a:schemeClr val="tx1"/>
                </a:solidFill>
              </a:rPr>
              <a:t>	Spodrai </a:t>
            </a:r>
            <a:r>
              <a:rPr lang="lv-LV" dirty="0" err="1" smtClean="0">
                <a:solidFill>
                  <a:schemeClr val="tx1"/>
                </a:solidFill>
              </a:rPr>
              <a:t>Dīķei</a:t>
            </a:r>
            <a:endParaRPr lang="lv-LV" dirty="0" smtClean="0">
              <a:solidFill>
                <a:schemeClr val="tx1"/>
              </a:solidFill>
            </a:endParaRPr>
          </a:p>
          <a:p>
            <a:r>
              <a:rPr lang="lv-LV" dirty="0" smtClean="0">
                <a:solidFill>
                  <a:schemeClr val="tx1"/>
                </a:solidFill>
              </a:rPr>
              <a:t>		Inesei Baumanei</a:t>
            </a:r>
          </a:p>
          <a:p>
            <a:r>
              <a:rPr lang="lv-LV" dirty="0" smtClean="0">
                <a:solidFill>
                  <a:schemeClr val="tx1"/>
                </a:solidFill>
              </a:rPr>
              <a:t>			Zandai </a:t>
            </a:r>
            <a:r>
              <a:rPr lang="lv-LV" dirty="0" err="1" smtClean="0">
                <a:solidFill>
                  <a:schemeClr val="tx1"/>
                </a:solidFill>
              </a:rPr>
              <a:t>Šlegelmilhai</a:t>
            </a:r>
            <a:endParaRPr lang="en-GB" dirty="0">
              <a:solidFill>
                <a:schemeClr val="tx1"/>
              </a:solidFill>
            </a:endParaRPr>
          </a:p>
        </p:txBody>
      </p:sp>
    </p:spTree>
    <p:extLst>
      <p:ext uri="{BB962C8B-B14F-4D97-AF65-F5344CB8AC3E}">
        <p14:creationId xmlns:p14="http://schemas.microsoft.com/office/powerpoint/2010/main" val="2623751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228</TotalTime>
  <Words>516</Words>
  <Application>Microsoft Office PowerPoint</Application>
  <PresentationFormat>On-screen Show (4:3)</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Konkurss  «Tev mūžam dzīvot, Latvija...»</vt:lpstr>
      <vt:lpstr>Konkurss veltīts</vt:lpstr>
      <vt:lpstr>Viļa Plūdoņa dzejas rindas par Baltijas skolotāju semināru</vt:lpstr>
      <vt:lpstr>Konkursa dalībnieki</vt:lpstr>
      <vt:lpstr>Sveicam visus konkursa dalībniekus!</vt:lpstr>
      <vt:lpstr>Aktīvākie konkursa dalībnieki</vt:lpstr>
      <vt:lpstr>PowerPoint Presentation</vt:lpstr>
      <vt:lpstr>Skolu aktivitāte</vt:lpstr>
      <vt:lpstr>Pateicamies Konkursa dalībnieku skolotājiem- konsultantiem!</vt:lpstr>
      <vt:lpstr>Konkursa dalībnieku sadalījums </vt:lpstr>
      <vt:lpstr>Konkursa darbu sadalījums pa literatūras veidiem</vt:lpstr>
      <vt:lpstr>Konkursa darbu žanri</vt:lpstr>
      <vt:lpstr>Konkursa darbu žanri</vt:lpstr>
      <vt:lpstr>Paldies konkursa vērtēšanas komisijai!</vt:lpstr>
      <vt:lpstr>Anda Kuduma- filoloģijas doktore, Liepājas Universitātes Kurzemes Humanitārā institūta pētniece</vt:lpstr>
      <vt:lpstr>PowerPoint Presentation</vt:lpstr>
      <vt:lpstr>PowerPoint Presentation</vt:lpstr>
      <vt:lpstr>«Radošs cilvēks neiet pa iemītu taku. Viņam jāatrod savs ceļš - spraucoties cauri dzīves džungļiem. Un jāiet vienam. Jāizraujas no kolektīvā prāta.»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Konkurss</dc:title>
  <dc:creator>User</dc:creator>
  <cp:lastModifiedBy>User</cp:lastModifiedBy>
  <cp:revision>31</cp:revision>
  <dcterms:created xsi:type="dcterms:W3CDTF">2014-05-06T18:46:15Z</dcterms:created>
  <dcterms:modified xsi:type="dcterms:W3CDTF">2014-05-12T20:04:59Z</dcterms:modified>
</cp:coreProperties>
</file>