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9" r:id="rId3"/>
    <p:sldId id="260" r:id="rId4"/>
    <p:sldId id="258" r:id="rId5"/>
    <p:sldId id="264" r:id="rId6"/>
    <p:sldId id="265" r:id="rId7"/>
    <p:sldId id="257" r:id="rId8"/>
    <p:sldId id="261" r:id="rId9"/>
    <p:sldId id="266" r:id="rId10"/>
    <p:sldId id="267" r:id="rId11"/>
    <p:sldId id="268" r:id="rId12"/>
    <p:sldId id="269" r:id="rId13"/>
    <p:sldId id="270" r:id="rId14"/>
    <p:sldId id="271" r:id="rId15"/>
    <p:sldId id="272" r:id="rId16"/>
    <p:sldId id="273"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9" autoAdjust="0"/>
    <p:restoredTop sz="94637" autoAdjust="0"/>
  </p:normalViewPr>
  <p:slideViewPr>
    <p:cSldViewPr>
      <p:cViewPr varScale="1">
        <p:scale>
          <a:sx n="79" d="100"/>
          <a:sy n="79" d="100"/>
        </p:scale>
        <p:origin x="-69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Kopā 30</c:v>
                </c:pt>
              </c:strCache>
            </c:strRef>
          </c:tx>
          <c:cat>
            <c:strRef>
              <c:f>Sheet1!$A$2:$A$3</c:f>
              <c:strCache>
                <c:ptCount val="2"/>
                <c:pt idx="0">
                  <c:v>Meitenes</c:v>
                </c:pt>
                <c:pt idx="1">
                  <c:v>Zēni</c:v>
                </c:pt>
              </c:strCache>
            </c:strRef>
          </c:cat>
          <c:val>
            <c:numRef>
              <c:f>Sheet1!$B$2:$B$3</c:f>
              <c:numCache>
                <c:formatCode>General</c:formatCode>
                <c:ptCount val="2"/>
                <c:pt idx="0">
                  <c:v>22</c:v>
                </c:pt>
                <c:pt idx="1">
                  <c:v>8</c:v>
                </c:pt>
              </c:numCache>
            </c:numRef>
          </c:val>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lv-LV" dirty="0" smtClean="0"/>
              <a:t>Dalībnieku</a:t>
            </a:r>
            <a:r>
              <a:rPr lang="lv-LV" baseline="0" dirty="0" smtClean="0"/>
              <a:t> skaits</a:t>
            </a:r>
            <a:endParaRPr lang="en-US" dirty="0"/>
          </a:p>
        </c:rich>
      </c:tx>
      <c:layout/>
      <c:overlay val="0"/>
    </c:title>
    <c:autoTitleDeleted val="0"/>
    <c:plotArea>
      <c:layout/>
      <c:barChart>
        <c:barDir val="col"/>
        <c:grouping val="clustered"/>
        <c:varyColors val="0"/>
        <c:ser>
          <c:idx val="0"/>
          <c:order val="0"/>
          <c:tx>
            <c:strRef>
              <c:f>Sheet1!$B$1</c:f>
              <c:strCache>
                <c:ptCount val="1"/>
                <c:pt idx="0">
                  <c:v>Series 1</c:v>
                </c:pt>
              </c:strCache>
            </c:strRef>
          </c:tx>
          <c:invertIfNegative val="0"/>
          <c:cat>
            <c:strRef>
              <c:f>Sheet1!$A$2:$A$12</c:f>
              <c:strCache>
                <c:ptCount val="11"/>
                <c:pt idx="0">
                  <c:v>Kuldīgas tehnikums</c:v>
                </c:pt>
                <c:pt idx="1">
                  <c:v>Ogres tehnikums</c:v>
                </c:pt>
                <c:pt idx="2">
                  <c:v>Kuldīgas MHZV</c:v>
                </c:pt>
                <c:pt idx="3">
                  <c:v>Ogres ģimnāzija</c:v>
                </c:pt>
                <c:pt idx="4">
                  <c:v>Kuldīgas CV</c:v>
                </c:pt>
                <c:pt idx="5">
                  <c:v>Riebiņu vidusskola</c:v>
                </c:pt>
                <c:pt idx="6">
                  <c:v>Austrumlatgales PV</c:v>
                </c:pt>
                <c:pt idx="7">
                  <c:v>Rīgas Amatn.vsk.</c:v>
                </c:pt>
                <c:pt idx="8">
                  <c:v>Rīgas Pārdaugavas PV</c:v>
                </c:pt>
                <c:pt idx="9">
                  <c:v>Cīravas PV</c:v>
                </c:pt>
                <c:pt idx="10">
                  <c:v>Pilsrundāles vidusskola</c:v>
                </c:pt>
              </c:strCache>
            </c:strRef>
          </c:cat>
          <c:val>
            <c:numRef>
              <c:f>Sheet1!$B$2:$B$12</c:f>
              <c:numCache>
                <c:formatCode>General</c:formatCode>
                <c:ptCount val="11"/>
                <c:pt idx="0">
                  <c:v>10</c:v>
                </c:pt>
                <c:pt idx="1">
                  <c:v>7</c:v>
                </c:pt>
                <c:pt idx="2">
                  <c:v>3</c:v>
                </c:pt>
                <c:pt idx="3">
                  <c:v>2</c:v>
                </c:pt>
                <c:pt idx="4">
                  <c:v>2</c:v>
                </c:pt>
                <c:pt idx="5">
                  <c:v>1</c:v>
                </c:pt>
                <c:pt idx="6">
                  <c:v>1</c:v>
                </c:pt>
                <c:pt idx="7">
                  <c:v>1</c:v>
                </c:pt>
                <c:pt idx="8">
                  <c:v>1</c:v>
                </c:pt>
                <c:pt idx="9">
                  <c:v>1</c:v>
                </c:pt>
                <c:pt idx="10">
                  <c:v>1</c:v>
                </c:pt>
              </c:numCache>
            </c:numRef>
          </c:val>
        </c:ser>
        <c:dLbls>
          <c:showLegendKey val="0"/>
          <c:showVal val="0"/>
          <c:showCatName val="0"/>
          <c:showSerName val="0"/>
          <c:showPercent val="0"/>
          <c:showBubbleSize val="0"/>
        </c:dLbls>
        <c:gapWidth val="150"/>
        <c:axId val="32810880"/>
        <c:axId val="32812416"/>
      </c:barChart>
      <c:catAx>
        <c:axId val="32810880"/>
        <c:scaling>
          <c:orientation val="minMax"/>
        </c:scaling>
        <c:delete val="0"/>
        <c:axPos val="b"/>
        <c:majorTickMark val="out"/>
        <c:minorTickMark val="none"/>
        <c:tickLblPos val="nextTo"/>
        <c:crossAx val="32812416"/>
        <c:crosses val="autoZero"/>
        <c:auto val="1"/>
        <c:lblAlgn val="ctr"/>
        <c:lblOffset val="100"/>
        <c:noMultiLvlLbl val="0"/>
      </c:catAx>
      <c:valAx>
        <c:axId val="32812416"/>
        <c:scaling>
          <c:orientation val="minMax"/>
        </c:scaling>
        <c:delete val="0"/>
        <c:axPos val="l"/>
        <c:majorGridlines/>
        <c:numFmt formatCode="General" sourceLinked="1"/>
        <c:majorTickMark val="out"/>
        <c:minorTickMark val="none"/>
        <c:tickLblPos val="nextTo"/>
        <c:crossAx val="3281088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Skaits</c:v>
                </c:pt>
              </c:strCache>
            </c:strRef>
          </c:tx>
          <c:invertIfNegative val="0"/>
          <c:cat>
            <c:strRef>
              <c:f>Sheet1!$A$2:$A$5</c:f>
              <c:strCache>
                <c:ptCount val="4"/>
                <c:pt idx="0">
                  <c:v>9.klase</c:v>
                </c:pt>
                <c:pt idx="1">
                  <c:v>10.klase-1.kurss</c:v>
                </c:pt>
                <c:pt idx="2">
                  <c:v>11.klase-2.kurss</c:v>
                </c:pt>
                <c:pt idx="3">
                  <c:v>12.klase-3.kurss</c:v>
                </c:pt>
              </c:strCache>
            </c:strRef>
          </c:cat>
          <c:val>
            <c:numRef>
              <c:f>Sheet1!$B$2:$B$5</c:f>
              <c:numCache>
                <c:formatCode>General</c:formatCode>
                <c:ptCount val="4"/>
                <c:pt idx="0">
                  <c:v>1</c:v>
                </c:pt>
                <c:pt idx="1">
                  <c:v>15</c:v>
                </c:pt>
                <c:pt idx="2">
                  <c:v>10</c:v>
                </c:pt>
                <c:pt idx="3">
                  <c:v>4</c:v>
                </c:pt>
              </c:numCache>
            </c:numRef>
          </c:val>
        </c:ser>
        <c:dLbls>
          <c:showLegendKey val="0"/>
          <c:showVal val="0"/>
          <c:showCatName val="0"/>
          <c:showSerName val="0"/>
          <c:showPercent val="0"/>
          <c:showBubbleSize val="0"/>
        </c:dLbls>
        <c:gapWidth val="150"/>
        <c:axId val="33697792"/>
        <c:axId val="33699328"/>
      </c:barChart>
      <c:catAx>
        <c:axId val="33697792"/>
        <c:scaling>
          <c:orientation val="minMax"/>
        </c:scaling>
        <c:delete val="0"/>
        <c:axPos val="b"/>
        <c:majorTickMark val="out"/>
        <c:minorTickMark val="none"/>
        <c:tickLblPos val="nextTo"/>
        <c:crossAx val="33699328"/>
        <c:crosses val="autoZero"/>
        <c:auto val="1"/>
        <c:lblAlgn val="ctr"/>
        <c:lblOffset val="100"/>
        <c:noMultiLvlLbl val="0"/>
      </c:catAx>
      <c:valAx>
        <c:axId val="33699328"/>
        <c:scaling>
          <c:orientation val="minMax"/>
        </c:scaling>
        <c:delete val="0"/>
        <c:axPos val="l"/>
        <c:majorGridlines/>
        <c:numFmt formatCode="General" sourceLinked="1"/>
        <c:majorTickMark val="out"/>
        <c:minorTickMark val="none"/>
        <c:tickLblPos val="nextTo"/>
        <c:crossAx val="336977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cat>
            <c:strRef>
              <c:f>Sheet1!$A$2:$A$4</c:f>
              <c:strCache>
                <c:ptCount val="3"/>
                <c:pt idx="0">
                  <c:v>Proza</c:v>
                </c:pt>
                <c:pt idx="1">
                  <c:v>Dzeja</c:v>
                </c:pt>
                <c:pt idx="2">
                  <c:v>Drāma</c:v>
                </c:pt>
              </c:strCache>
            </c:strRef>
          </c:cat>
          <c:val>
            <c:numRef>
              <c:f>Sheet1!$B$2:$B$4</c:f>
              <c:numCache>
                <c:formatCode>General</c:formatCode>
                <c:ptCount val="3"/>
                <c:pt idx="0">
                  <c:v>13</c:v>
                </c:pt>
                <c:pt idx="1">
                  <c:v>28</c:v>
                </c:pt>
                <c:pt idx="2">
                  <c:v>0</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AEDD69-96C2-465A-A3DC-9BDA5CEC5B24}" type="doc">
      <dgm:prSet loTypeId="urn:microsoft.com/office/officeart/2005/8/layout/hierarchy1" loCatId="hierarchy" qsTypeId="urn:microsoft.com/office/officeart/2005/8/quickstyle/simple2" qsCatId="simple" csTypeId="urn:microsoft.com/office/officeart/2005/8/colors/accent1_2" csCatId="accent1" phldr="1"/>
      <dgm:spPr/>
      <dgm:t>
        <a:bodyPr/>
        <a:lstStyle/>
        <a:p>
          <a:endParaRPr lang="en-GB"/>
        </a:p>
      </dgm:t>
    </dgm:pt>
    <dgm:pt modelId="{00AB9EAB-9AED-41FF-81A2-63A3CFEF0935}">
      <dgm:prSet phldrT="[Text]"/>
      <dgm:spPr/>
      <dgm:t>
        <a:bodyPr/>
        <a:lstStyle/>
        <a:p>
          <a:r>
            <a:rPr lang="lv-LV" dirty="0" smtClean="0"/>
            <a:t>Dzejā</a:t>
          </a:r>
          <a:endParaRPr lang="en-GB" dirty="0"/>
        </a:p>
      </dgm:t>
    </dgm:pt>
    <dgm:pt modelId="{80B812C6-4295-4A6B-AE77-740CEFD895AC}" type="parTrans" cxnId="{AED67A8A-C079-4890-9B50-7088DE4A76C7}">
      <dgm:prSet/>
      <dgm:spPr/>
      <dgm:t>
        <a:bodyPr/>
        <a:lstStyle/>
        <a:p>
          <a:endParaRPr lang="en-GB"/>
        </a:p>
      </dgm:t>
    </dgm:pt>
    <dgm:pt modelId="{B61BE41F-4079-4A4C-B6AB-D81216F22E19}" type="sibTrans" cxnId="{AED67A8A-C079-4890-9B50-7088DE4A76C7}">
      <dgm:prSet/>
      <dgm:spPr/>
      <dgm:t>
        <a:bodyPr/>
        <a:lstStyle/>
        <a:p>
          <a:endParaRPr lang="en-GB"/>
        </a:p>
      </dgm:t>
    </dgm:pt>
    <dgm:pt modelId="{DF7D3530-54CB-43DA-8BF9-BAE0EDDE7B48}" type="asst">
      <dgm:prSet phldrT="[Text]"/>
      <dgm:spPr/>
      <dgm:t>
        <a:bodyPr/>
        <a:lstStyle/>
        <a:p>
          <a:r>
            <a:rPr lang="lv-LV" dirty="0" smtClean="0"/>
            <a:t>dzejolis</a:t>
          </a:r>
          <a:endParaRPr lang="en-GB" dirty="0"/>
        </a:p>
      </dgm:t>
    </dgm:pt>
    <dgm:pt modelId="{1490961D-8FFA-478C-B2FD-42D784108745}" type="parTrans" cxnId="{A0971E4E-CC73-43AF-8212-893A8BAB2A17}">
      <dgm:prSet/>
      <dgm:spPr/>
      <dgm:t>
        <a:bodyPr/>
        <a:lstStyle/>
        <a:p>
          <a:endParaRPr lang="en-GB"/>
        </a:p>
      </dgm:t>
    </dgm:pt>
    <dgm:pt modelId="{19228AEE-140F-4CE7-BF4E-0A6C9F816DFE}" type="sibTrans" cxnId="{A0971E4E-CC73-43AF-8212-893A8BAB2A17}">
      <dgm:prSet/>
      <dgm:spPr/>
      <dgm:t>
        <a:bodyPr/>
        <a:lstStyle/>
        <a:p>
          <a:endParaRPr lang="en-GB"/>
        </a:p>
      </dgm:t>
    </dgm:pt>
    <dgm:pt modelId="{4A47317A-3FC7-4D43-B76F-101B707CB0E0}">
      <dgm:prSet phldrT="[Text]"/>
      <dgm:spPr/>
      <dgm:t>
        <a:bodyPr/>
        <a:lstStyle/>
        <a:p>
          <a:r>
            <a:rPr lang="lv-LV" dirty="0" err="1" smtClean="0"/>
            <a:t>akrostihs</a:t>
          </a:r>
          <a:endParaRPr lang="en-GB" dirty="0"/>
        </a:p>
      </dgm:t>
    </dgm:pt>
    <dgm:pt modelId="{6457F38E-09EF-466A-AB7E-E7C9354470F5}" type="parTrans" cxnId="{D28B6931-EB52-40C3-B95E-800F9551E0F0}">
      <dgm:prSet/>
      <dgm:spPr/>
      <dgm:t>
        <a:bodyPr/>
        <a:lstStyle/>
        <a:p>
          <a:endParaRPr lang="en-GB"/>
        </a:p>
      </dgm:t>
    </dgm:pt>
    <dgm:pt modelId="{BB0FED76-4D30-47B4-9971-0C31137E1068}" type="sibTrans" cxnId="{D28B6931-EB52-40C3-B95E-800F9551E0F0}">
      <dgm:prSet/>
      <dgm:spPr/>
      <dgm:t>
        <a:bodyPr/>
        <a:lstStyle/>
        <a:p>
          <a:endParaRPr lang="en-GB"/>
        </a:p>
      </dgm:t>
    </dgm:pt>
    <dgm:pt modelId="{280A8A33-99DA-4A49-A568-C2605357E96E}">
      <dgm:prSet phldrT="[Text]"/>
      <dgm:spPr/>
      <dgm:t>
        <a:bodyPr/>
        <a:lstStyle/>
        <a:p>
          <a:r>
            <a:rPr lang="lv-LV" dirty="0" smtClean="0"/>
            <a:t>aforisms</a:t>
          </a:r>
          <a:endParaRPr lang="en-GB" dirty="0"/>
        </a:p>
      </dgm:t>
    </dgm:pt>
    <dgm:pt modelId="{456C3E89-9375-4AB7-BC5D-3CD4BAD66200}" type="parTrans" cxnId="{41B367BD-D002-4D29-97E9-AF6C019C53CF}">
      <dgm:prSet/>
      <dgm:spPr/>
      <dgm:t>
        <a:bodyPr/>
        <a:lstStyle/>
        <a:p>
          <a:endParaRPr lang="en-GB"/>
        </a:p>
      </dgm:t>
    </dgm:pt>
    <dgm:pt modelId="{7C24666E-E881-4288-B5EE-789E78CFBF4D}" type="sibTrans" cxnId="{41B367BD-D002-4D29-97E9-AF6C019C53CF}">
      <dgm:prSet/>
      <dgm:spPr/>
      <dgm:t>
        <a:bodyPr/>
        <a:lstStyle/>
        <a:p>
          <a:endParaRPr lang="en-GB"/>
        </a:p>
      </dgm:t>
    </dgm:pt>
    <dgm:pt modelId="{2E2750E2-3325-4202-B9B3-5F26D0DC0A15}">
      <dgm:prSet phldrT="[Text]"/>
      <dgm:spPr/>
      <dgm:t>
        <a:bodyPr/>
        <a:lstStyle/>
        <a:p>
          <a:r>
            <a:rPr lang="lv-LV" dirty="0" smtClean="0"/>
            <a:t>dziesma</a:t>
          </a:r>
          <a:endParaRPr lang="en-GB" dirty="0"/>
        </a:p>
      </dgm:t>
    </dgm:pt>
    <dgm:pt modelId="{217253E3-8090-48E7-B8FC-CC97ED193824}" type="parTrans" cxnId="{10ADE4C2-4B49-47A2-A344-7C2572DEC11B}">
      <dgm:prSet/>
      <dgm:spPr/>
      <dgm:t>
        <a:bodyPr/>
        <a:lstStyle/>
        <a:p>
          <a:endParaRPr lang="en-GB"/>
        </a:p>
      </dgm:t>
    </dgm:pt>
    <dgm:pt modelId="{A0F8E7D3-5019-4B75-B03E-5A2AEE399AB9}" type="sibTrans" cxnId="{10ADE4C2-4B49-47A2-A344-7C2572DEC11B}">
      <dgm:prSet/>
      <dgm:spPr/>
      <dgm:t>
        <a:bodyPr/>
        <a:lstStyle/>
        <a:p>
          <a:endParaRPr lang="en-GB"/>
        </a:p>
      </dgm:t>
    </dgm:pt>
    <dgm:pt modelId="{F0A90F34-7BF3-4D66-A8E9-82DD8DEC1312}">
      <dgm:prSet phldrT="[Text]"/>
      <dgm:spPr/>
      <dgm:t>
        <a:bodyPr/>
        <a:lstStyle/>
        <a:p>
          <a:r>
            <a:rPr lang="lv-LV" dirty="0" smtClean="0"/>
            <a:t>dzejolis prozā</a:t>
          </a:r>
          <a:endParaRPr lang="en-GB" dirty="0"/>
        </a:p>
      </dgm:t>
    </dgm:pt>
    <dgm:pt modelId="{F6783A54-E2F0-4840-ACD1-1F33A2A30DCC}" type="parTrans" cxnId="{40899E4D-6C54-4A11-9A34-C664B03771BD}">
      <dgm:prSet/>
      <dgm:spPr/>
      <dgm:t>
        <a:bodyPr/>
        <a:lstStyle/>
        <a:p>
          <a:endParaRPr lang="en-GB"/>
        </a:p>
      </dgm:t>
    </dgm:pt>
    <dgm:pt modelId="{53B84B39-DF79-4D4D-B6D6-FBC76899FFC3}" type="sibTrans" cxnId="{40899E4D-6C54-4A11-9A34-C664B03771BD}">
      <dgm:prSet/>
      <dgm:spPr/>
      <dgm:t>
        <a:bodyPr/>
        <a:lstStyle/>
        <a:p>
          <a:endParaRPr lang="en-GB"/>
        </a:p>
      </dgm:t>
    </dgm:pt>
    <dgm:pt modelId="{2291EA2A-0971-4515-AC48-2371F0450E08}" type="pres">
      <dgm:prSet presAssocID="{45AEDD69-96C2-465A-A3DC-9BDA5CEC5B24}" presName="hierChild1" presStyleCnt="0">
        <dgm:presLayoutVars>
          <dgm:chPref val="1"/>
          <dgm:dir/>
          <dgm:animOne val="branch"/>
          <dgm:animLvl val="lvl"/>
          <dgm:resizeHandles/>
        </dgm:presLayoutVars>
      </dgm:prSet>
      <dgm:spPr/>
      <dgm:t>
        <a:bodyPr/>
        <a:lstStyle/>
        <a:p>
          <a:endParaRPr lang="en-GB"/>
        </a:p>
      </dgm:t>
    </dgm:pt>
    <dgm:pt modelId="{A180E6A5-EB2A-44BD-8FE0-6C3DE7C2AC66}" type="pres">
      <dgm:prSet presAssocID="{00AB9EAB-9AED-41FF-81A2-63A3CFEF0935}" presName="hierRoot1" presStyleCnt="0"/>
      <dgm:spPr/>
    </dgm:pt>
    <dgm:pt modelId="{7CC581E3-77E7-4500-A3DB-84A705F0826A}" type="pres">
      <dgm:prSet presAssocID="{00AB9EAB-9AED-41FF-81A2-63A3CFEF0935}" presName="composite" presStyleCnt="0"/>
      <dgm:spPr/>
    </dgm:pt>
    <dgm:pt modelId="{E9B2834F-E03A-4BE3-B18E-1F0F01CE260C}" type="pres">
      <dgm:prSet presAssocID="{00AB9EAB-9AED-41FF-81A2-63A3CFEF0935}" presName="background" presStyleLbl="node0" presStyleIdx="0" presStyleCnt="1"/>
      <dgm:spPr/>
    </dgm:pt>
    <dgm:pt modelId="{BB851EBA-2CF1-4683-8A4A-F8919B10557D}" type="pres">
      <dgm:prSet presAssocID="{00AB9EAB-9AED-41FF-81A2-63A3CFEF0935}" presName="text" presStyleLbl="fgAcc0" presStyleIdx="0" presStyleCnt="1">
        <dgm:presLayoutVars>
          <dgm:chPref val="3"/>
        </dgm:presLayoutVars>
      </dgm:prSet>
      <dgm:spPr/>
      <dgm:t>
        <a:bodyPr/>
        <a:lstStyle/>
        <a:p>
          <a:endParaRPr lang="en-GB"/>
        </a:p>
      </dgm:t>
    </dgm:pt>
    <dgm:pt modelId="{89A7E81C-981B-4621-8846-D18C78816B50}" type="pres">
      <dgm:prSet presAssocID="{00AB9EAB-9AED-41FF-81A2-63A3CFEF0935}" presName="hierChild2" presStyleCnt="0"/>
      <dgm:spPr/>
    </dgm:pt>
    <dgm:pt modelId="{48EAFEE4-8688-42F4-92DB-3039074110E0}" type="pres">
      <dgm:prSet presAssocID="{1490961D-8FFA-478C-B2FD-42D784108745}" presName="Name10" presStyleLbl="parChTrans1D2" presStyleIdx="0" presStyleCnt="5"/>
      <dgm:spPr/>
      <dgm:t>
        <a:bodyPr/>
        <a:lstStyle/>
        <a:p>
          <a:endParaRPr lang="en-GB"/>
        </a:p>
      </dgm:t>
    </dgm:pt>
    <dgm:pt modelId="{00D30F8E-3737-4974-9C18-C3D782EF2F5A}" type="pres">
      <dgm:prSet presAssocID="{DF7D3530-54CB-43DA-8BF9-BAE0EDDE7B48}" presName="hierRoot2" presStyleCnt="0"/>
      <dgm:spPr/>
    </dgm:pt>
    <dgm:pt modelId="{169E1DAE-FEAB-4AD4-96BC-29649DBAA3E4}" type="pres">
      <dgm:prSet presAssocID="{DF7D3530-54CB-43DA-8BF9-BAE0EDDE7B48}" presName="composite2" presStyleCnt="0"/>
      <dgm:spPr/>
    </dgm:pt>
    <dgm:pt modelId="{DEF732E0-72C5-4A3F-A40C-4BE790E57E61}" type="pres">
      <dgm:prSet presAssocID="{DF7D3530-54CB-43DA-8BF9-BAE0EDDE7B48}" presName="background2" presStyleLbl="asst1" presStyleIdx="0" presStyleCnt="1"/>
      <dgm:spPr/>
    </dgm:pt>
    <dgm:pt modelId="{CF087B64-E4DB-4FE7-A673-F3946FE7F88F}" type="pres">
      <dgm:prSet presAssocID="{DF7D3530-54CB-43DA-8BF9-BAE0EDDE7B48}" presName="text2" presStyleLbl="fgAcc2" presStyleIdx="0" presStyleCnt="5">
        <dgm:presLayoutVars>
          <dgm:chPref val="3"/>
        </dgm:presLayoutVars>
      </dgm:prSet>
      <dgm:spPr/>
      <dgm:t>
        <a:bodyPr/>
        <a:lstStyle/>
        <a:p>
          <a:endParaRPr lang="en-GB"/>
        </a:p>
      </dgm:t>
    </dgm:pt>
    <dgm:pt modelId="{9AC6A1DB-D4C3-4A0B-B544-8D3A3BF95F3B}" type="pres">
      <dgm:prSet presAssocID="{DF7D3530-54CB-43DA-8BF9-BAE0EDDE7B48}" presName="hierChild3" presStyleCnt="0"/>
      <dgm:spPr/>
    </dgm:pt>
    <dgm:pt modelId="{C68AEB05-70C8-4CE9-9CB7-55403475FDC9}" type="pres">
      <dgm:prSet presAssocID="{6457F38E-09EF-466A-AB7E-E7C9354470F5}" presName="Name10" presStyleLbl="parChTrans1D2" presStyleIdx="1" presStyleCnt="5"/>
      <dgm:spPr/>
      <dgm:t>
        <a:bodyPr/>
        <a:lstStyle/>
        <a:p>
          <a:endParaRPr lang="en-GB"/>
        </a:p>
      </dgm:t>
    </dgm:pt>
    <dgm:pt modelId="{31AD5FBB-8904-4E68-BE9D-45D8EEE7D3D1}" type="pres">
      <dgm:prSet presAssocID="{4A47317A-3FC7-4D43-B76F-101B707CB0E0}" presName="hierRoot2" presStyleCnt="0"/>
      <dgm:spPr/>
    </dgm:pt>
    <dgm:pt modelId="{960AE8C9-5995-42FB-9015-638100874B7B}" type="pres">
      <dgm:prSet presAssocID="{4A47317A-3FC7-4D43-B76F-101B707CB0E0}" presName="composite2" presStyleCnt="0"/>
      <dgm:spPr/>
    </dgm:pt>
    <dgm:pt modelId="{3E2BB9C2-AA75-4FF5-B010-798746183DF8}" type="pres">
      <dgm:prSet presAssocID="{4A47317A-3FC7-4D43-B76F-101B707CB0E0}" presName="background2" presStyleLbl="node2" presStyleIdx="0" presStyleCnt="4"/>
      <dgm:spPr/>
    </dgm:pt>
    <dgm:pt modelId="{E99B0ECE-CFA0-471F-A93A-D7192CE448BB}" type="pres">
      <dgm:prSet presAssocID="{4A47317A-3FC7-4D43-B76F-101B707CB0E0}" presName="text2" presStyleLbl="fgAcc2" presStyleIdx="1" presStyleCnt="5">
        <dgm:presLayoutVars>
          <dgm:chPref val="3"/>
        </dgm:presLayoutVars>
      </dgm:prSet>
      <dgm:spPr/>
      <dgm:t>
        <a:bodyPr/>
        <a:lstStyle/>
        <a:p>
          <a:endParaRPr lang="en-GB"/>
        </a:p>
      </dgm:t>
    </dgm:pt>
    <dgm:pt modelId="{E1519B75-A304-4C82-93A8-AC9004CBA0E7}" type="pres">
      <dgm:prSet presAssocID="{4A47317A-3FC7-4D43-B76F-101B707CB0E0}" presName="hierChild3" presStyleCnt="0"/>
      <dgm:spPr/>
    </dgm:pt>
    <dgm:pt modelId="{E58F710B-F57A-4185-B186-E2DC95ACA9D3}" type="pres">
      <dgm:prSet presAssocID="{456C3E89-9375-4AB7-BC5D-3CD4BAD66200}" presName="Name10" presStyleLbl="parChTrans1D2" presStyleIdx="2" presStyleCnt="5"/>
      <dgm:spPr/>
      <dgm:t>
        <a:bodyPr/>
        <a:lstStyle/>
        <a:p>
          <a:endParaRPr lang="en-GB"/>
        </a:p>
      </dgm:t>
    </dgm:pt>
    <dgm:pt modelId="{EBE24079-7B6F-417A-A609-4280D38CC861}" type="pres">
      <dgm:prSet presAssocID="{280A8A33-99DA-4A49-A568-C2605357E96E}" presName="hierRoot2" presStyleCnt="0"/>
      <dgm:spPr/>
    </dgm:pt>
    <dgm:pt modelId="{0258D7AA-8233-4C6E-BF81-D317690BD653}" type="pres">
      <dgm:prSet presAssocID="{280A8A33-99DA-4A49-A568-C2605357E96E}" presName="composite2" presStyleCnt="0"/>
      <dgm:spPr/>
    </dgm:pt>
    <dgm:pt modelId="{E08CF136-B93E-4720-A8AA-22BC7D2441A7}" type="pres">
      <dgm:prSet presAssocID="{280A8A33-99DA-4A49-A568-C2605357E96E}" presName="background2" presStyleLbl="node2" presStyleIdx="1" presStyleCnt="4"/>
      <dgm:spPr/>
    </dgm:pt>
    <dgm:pt modelId="{1CBDDAC1-72B5-4791-B748-B03A9045D438}" type="pres">
      <dgm:prSet presAssocID="{280A8A33-99DA-4A49-A568-C2605357E96E}" presName="text2" presStyleLbl="fgAcc2" presStyleIdx="2" presStyleCnt="5">
        <dgm:presLayoutVars>
          <dgm:chPref val="3"/>
        </dgm:presLayoutVars>
      </dgm:prSet>
      <dgm:spPr/>
      <dgm:t>
        <a:bodyPr/>
        <a:lstStyle/>
        <a:p>
          <a:endParaRPr lang="en-GB"/>
        </a:p>
      </dgm:t>
    </dgm:pt>
    <dgm:pt modelId="{70685E84-B1B0-48FC-8999-528FC8F463EC}" type="pres">
      <dgm:prSet presAssocID="{280A8A33-99DA-4A49-A568-C2605357E96E}" presName="hierChild3" presStyleCnt="0"/>
      <dgm:spPr/>
    </dgm:pt>
    <dgm:pt modelId="{BB8D4B05-84D2-46F8-984B-682E47BEFE8F}" type="pres">
      <dgm:prSet presAssocID="{217253E3-8090-48E7-B8FC-CC97ED193824}" presName="Name10" presStyleLbl="parChTrans1D2" presStyleIdx="3" presStyleCnt="5"/>
      <dgm:spPr/>
      <dgm:t>
        <a:bodyPr/>
        <a:lstStyle/>
        <a:p>
          <a:endParaRPr lang="en-GB"/>
        </a:p>
      </dgm:t>
    </dgm:pt>
    <dgm:pt modelId="{660466AA-B60C-41B0-862A-1E8B3DBFB70E}" type="pres">
      <dgm:prSet presAssocID="{2E2750E2-3325-4202-B9B3-5F26D0DC0A15}" presName="hierRoot2" presStyleCnt="0"/>
      <dgm:spPr/>
    </dgm:pt>
    <dgm:pt modelId="{1487889E-8E0B-4D94-B2EF-B993CC2FE46D}" type="pres">
      <dgm:prSet presAssocID="{2E2750E2-3325-4202-B9B3-5F26D0DC0A15}" presName="composite2" presStyleCnt="0"/>
      <dgm:spPr/>
    </dgm:pt>
    <dgm:pt modelId="{1FBAF28B-271D-45F4-A7BB-F897BCEC9BD7}" type="pres">
      <dgm:prSet presAssocID="{2E2750E2-3325-4202-B9B3-5F26D0DC0A15}" presName="background2" presStyleLbl="node2" presStyleIdx="2" presStyleCnt="4"/>
      <dgm:spPr/>
    </dgm:pt>
    <dgm:pt modelId="{9DCCED86-2D31-4CB0-A87E-EDD16044447C}" type="pres">
      <dgm:prSet presAssocID="{2E2750E2-3325-4202-B9B3-5F26D0DC0A15}" presName="text2" presStyleLbl="fgAcc2" presStyleIdx="3" presStyleCnt="5">
        <dgm:presLayoutVars>
          <dgm:chPref val="3"/>
        </dgm:presLayoutVars>
      </dgm:prSet>
      <dgm:spPr/>
      <dgm:t>
        <a:bodyPr/>
        <a:lstStyle/>
        <a:p>
          <a:endParaRPr lang="en-GB"/>
        </a:p>
      </dgm:t>
    </dgm:pt>
    <dgm:pt modelId="{D706FD17-CE06-4782-8638-730378263EBB}" type="pres">
      <dgm:prSet presAssocID="{2E2750E2-3325-4202-B9B3-5F26D0DC0A15}" presName="hierChild3" presStyleCnt="0"/>
      <dgm:spPr/>
    </dgm:pt>
    <dgm:pt modelId="{F582C689-4F1F-4118-A968-0FE4C678C5E4}" type="pres">
      <dgm:prSet presAssocID="{F6783A54-E2F0-4840-ACD1-1F33A2A30DCC}" presName="Name10" presStyleLbl="parChTrans1D2" presStyleIdx="4" presStyleCnt="5"/>
      <dgm:spPr/>
      <dgm:t>
        <a:bodyPr/>
        <a:lstStyle/>
        <a:p>
          <a:endParaRPr lang="en-GB"/>
        </a:p>
      </dgm:t>
    </dgm:pt>
    <dgm:pt modelId="{C3FABC67-DE76-492E-AF7E-21CC88742D01}" type="pres">
      <dgm:prSet presAssocID="{F0A90F34-7BF3-4D66-A8E9-82DD8DEC1312}" presName="hierRoot2" presStyleCnt="0"/>
      <dgm:spPr/>
    </dgm:pt>
    <dgm:pt modelId="{11E4F96E-AE78-44F0-A61D-B310959A4917}" type="pres">
      <dgm:prSet presAssocID="{F0A90F34-7BF3-4D66-A8E9-82DD8DEC1312}" presName="composite2" presStyleCnt="0"/>
      <dgm:spPr/>
    </dgm:pt>
    <dgm:pt modelId="{4267F3C9-FA99-4944-BB6D-7FC1DA532C14}" type="pres">
      <dgm:prSet presAssocID="{F0A90F34-7BF3-4D66-A8E9-82DD8DEC1312}" presName="background2" presStyleLbl="node2" presStyleIdx="3" presStyleCnt="4"/>
      <dgm:spPr/>
    </dgm:pt>
    <dgm:pt modelId="{82D5C9E5-E3ED-4214-B179-C491901E710D}" type="pres">
      <dgm:prSet presAssocID="{F0A90F34-7BF3-4D66-A8E9-82DD8DEC1312}" presName="text2" presStyleLbl="fgAcc2" presStyleIdx="4" presStyleCnt="5">
        <dgm:presLayoutVars>
          <dgm:chPref val="3"/>
        </dgm:presLayoutVars>
      </dgm:prSet>
      <dgm:spPr/>
      <dgm:t>
        <a:bodyPr/>
        <a:lstStyle/>
        <a:p>
          <a:endParaRPr lang="en-GB"/>
        </a:p>
      </dgm:t>
    </dgm:pt>
    <dgm:pt modelId="{7255BE16-3AF1-4047-A409-FC173A04C9DC}" type="pres">
      <dgm:prSet presAssocID="{F0A90F34-7BF3-4D66-A8E9-82DD8DEC1312}" presName="hierChild3" presStyleCnt="0"/>
      <dgm:spPr/>
    </dgm:pt>
  </dgm:ptLst>
  <dgm:cxnLst>
    <dgm:cxn modelId="{94A6DE74-A348-4CAB-BE90-957A205A350F}" type="presOf" srcId="{F6783A54-E2F0-4840-ACD1-1F33A2A30DCC}" destId="{F582C689-4F1F-4118-A968-0FE4C678C5E4}" srcOrd="0" destOrd="0" presId="urn:microsoft.com/office/officeart/2005/8/layout/hierarchy1"/>
    <dgm:cxn modelId="{AED67A8A-C079-4890-9B50-7088DE4A76C7}" srcId="{45AEDD69-96C2-465A-A3DC-9BDA5CEC5B24}" destId="{00AB9EAB-9AED-41FF-81A2-63A3CFEF0935}" srcOrd="0" destOrd="0" parTransId="{80B812C6-4295-4A6B-AE77-740CEFD895AC}" sibTransId="{B61BE41F-4079-4A4C-B6AB-D81216F22E19}"/>
    <dgm:cxn modelId="{A8C5F244-CBE1-4588-B534-122396E7DC4B}" type="presOf" srcId="{4A47317A-3FC7-4D43-B76F-101B707CB0E0}" destId="{E99B0ECE-CFA0-471F-A93A-D7192CE448BB}" srcOrd="0" destOrd="0" presId="urn:microsoft.com/office/officeart/2005/8/layout/hierarchy1"/>
    <dgm:cxn modelId="{10ADE4C2-4B49-47A2-A344-7C2572DEC11B}" srcId="{00AB9EAB-9AED-41FF-81A2-63A3CFEF0935}" destId="{2E2750E2-3325-4202-B9B3-5F26D0DC0A15}" srcOrd="3" destOrd="0" parTransId="{217253E3-8090-48E7-B8FC-CC97ED193824}" sibTransId="{A0F8E7D3-5019-4B75-B03E-5A2AEE399AB9}"/>
    <dgm:cxn modelId="{A0971E4E-CC73-43AF-8212-893A8BAB2A17}" srcId="{00AB9EAB-9AED-41FF-81A2-63A3CFEF0935}" destId="{DF7D3530-54CB-43DA-8BF9-BAE0EDDE7B48}" srcOrd="0" destOrd="0" parTransId="{1490961D-8FFA-478C-B2FD-42D784108745}" sibTransId="{19228AEE-140F-4CE7-BF4E-0A6C9F816DFE}"/>
    <dgm:cxn modelId="{2F90A899-858F-4CC9-9D34-8FBD5962B4D7}" type="presOf" srcId="{217253E3-8090-48E7-B8FC-CC97ED193824}" destId="{BB8D4B05-84D2-46F8-984B-682E47BEFE8F}" srcOrd="0" destOrd="0" presId="urn:microsoft.com/office/officeart/2005/8/layout/hierarchy1"/>
    <dgm:cxn modelId="{C8DB9C5B-B575-4730-B873-166920FB25C5}" type="presOf" srcId="{00AB9EAB-9AED-41FF-81A2-63A3CFEF0935}" destId="{BB851EBA-2CF1-4683-8A4A-F8919B10557D}" srcOrd="0" destOrd="0" presId="urn:microsoft.com/office/officeart/2005/8/layout/hierarchy1"/>
    <dgm:cxn modelId="{972C059B-62A1-4926-94EE-EB0C84239C3A}" type="presOf" srcId="{45AEDD69-96C2-465A-A3DC-9BDA5CEC5B24}" destId="{2291EA2A-0971-4515-AC48-2371F0450E08}" srcOrd="0" destOrd="0" presId="urn:microsoft.com/office/officeart/2005/8/layout/hierarchy1"/>
    <dgm:cxn modelId="{236B5C74-7EC3-4115-AEF8-9C382B1B6BB0}" type="presOf" srcId="{2E2750E2-3325-4202-B9B3-5F26D0DC0A15}" destId="{9DCCED86-2D31-4CB0-A87E-EDD16044447C}" srcOrd="0" destOrd="0" presId="urn:microsoft.com/office/officeart/2005/8/layout/hierarchy1"/>
    <dgm:cxn modelId="{FCC5CDE3-EFA3-4E01-A137-938C514CD1BF}" type="presOf" srcId="{DF7D3530-54CB-43DA-8BF9-BAE0EDDE7B48}" destId="{CF087B64-E4DB-4FE7-A673-F3946FE7F88F}" srcOrd="0" destOrd="0" presId="urn:microsoft.com/office/officeart/2005/8/layout/hierarchy1"/>
    <dgm:cxn modelId="{ACC141FC-A665-438C-B338-20C92B5D97C6}" type="presOf" srcId="{1490961D-8FFA-478C-B2FD-42D784108745}" destId="{48EAFEE4-8688-42F4-92DB-3039074110E0}" srcOrd="0" destOrd="0" presId="urn:microsoft.com/office/officeart/2005/8/layout/hierarchy1"/>
    <dgm:cxn modelId="{D28B6931-EB52-40C3-B95E-800F9551E0F0}" srcId="{00AB9EAB-9AED-41FF-81A2-63A3CFEF0935}" destId="{4A47317A-3FC7-4D43-B76F-101B707CB0E0}" srcOrd="1" destOrd="0" parTransId="{6457F38E-09EF-466A-AB7E-E7C9354470F5}" sibTransId="{BB0FED76-4D30-47B4-9971-0C31137E1068}"/>
    <dgm:cxn modelId="{CC4B68CE-7DB0-4908-80FE-86919FC0C539}" type="presOf" srcId="{280A8A33-99DA-4A49-A568-C2605357E96E}" destId="{1CBDDAC1-72B5-4791-B748-B03A9045D438}" srcOrd="0" destOrd="0" presId="urn:microsoft.com/office/officeart/2005/8/layout/hierarchy1"/>
    <dgm:cxn modelId="{41B367BD-D002-4D29-97E9-AF6C019C53CF}" srcId="{00AB9EAB-9AED-41FF-81A2-63A3CFEF0935}" destId="{280A8A33-99DA-4A49-A568-C2605357E96E}" srcOrd="2" destOrd="0" parTransId="{456C3E89-9375-4AB7-BC5D-3CD4BAD66200}" sibTransId="{7C24666E-E881-4288-B5EE-789E78CFBF4D}"/>
    <dgm:cxn modelId="{E83F0A23-BFBA-4529-ADCF-5DEA4EC551C8}" type="presOf" srcId="{456C3E89-9375-4AB7-BC5D-3CD4BAD66200}" destId="{E58F710B-F57A-4185-B186-E2DC95ACA9D3}" srcOrd="0" destOrd="0" presId="urn:microsoft.com/office/officeart/2005/8/layout/hierarchy1"/>
    <dgm:cxn modelId="{15490E48-BD12-4338-BC55-71E113649674}" type="presOf" srcId="{6457F38E-09EF-466A-AB7E-E7C9354470F5}" destId="{C68AEB05-70C8-4CE9-9CB7-55403475FDC9}" srcOrd="0" destOrd="0" presId="urn:microsoft.com/office/officeart/2005/8/layout/hierarchy1"/>
    <dgm:cxn modelId="{A3E12199-7F69-4826-B6CE-2CCE05998D14}" type="presOf" srcId="{F0A90F34-7BF3-4D66-A8E9-82DD8DEC1312}" destId="{82D5C9E5-E3ED-4214-B179-C491901E710D}" srcOrd="0" destOrd="0" presId="urn:microsoft.com/office/officeart/2005/8/layout/hierarchy1"/>
    <dgm:cxn modelId="{40899E4D-6C54-4A11-9A34-C664B03771BD}" srcId="{00AB9EAB-9AED-41FF-81A2-63A3CFEF0935}" destId="{F0A90F34-7BF3-4D66-A8E9-82DD8DEC1312}" srcOrd="4" destOrd="0" parTransId="{F6783A54-E2F0-4840-ACD1-1F33A2A30DCC}" sibTransId="{53B84B39-DF79-4D4D-B6D6-FBC76899FFC3}"/>
    <dgm:cxn modelId="{A2B26ACD-EA7F-4D53-A29A-BE556F5788E6}" type="presParOf" srcId="{2291EA2A-0971-4515-AC48-2371F0450E08}" destId="{A180E6A5-EB2A-44BD-8FE0-6C3DE7C2AC66}" srcOrd="0" destOrd="0" presId="urn:microsoft.com/office/officeart/2005/8/layout/hierarchy1"/>
    <dgm:cxn modelId="{29D9EE2F-26F6-4142-8994-A15C1F9D6C80}" type="presParOf" srcId="{A180E6A5-EB2A-44BD-8FE0-6C3DE7C2AC66}" destId="{7CC581E3-77E7-4500-A3DB-84A705F0826A}" srcOrd="0" destOrd="0" presId="urn:microsoft.com/office/officeart/2005/8/layout/hierarchy1"/>
    <dgm:cxn modelId="{19855AF5-434D-444A-B758-D11AB00C2C48}" type="presParOf" srcId="{7CC581E3-77E7-4500-A3DB-84A705F0826A}" destId="{E9B2834F-E03A-4BE3-B18E-1F0F01CE260C}" srcOrd="0" destOrd="0" presId="urn:microsoft.com/office/officeart/2005/8/layout/hierarchy1"/>
    <dgm:cxn modelId="{67503CD3-4E75-480F-82D2-B8D474BF929F}" type="presParOf" srcId="{7CC581E3-77E7-4500-A3DB-84A705F0826A}" destId="{BB851EBA-2CF1-4683-8A4A-F8919B10557D}" srcOrd="1" destOrd="0" presId="urn:microsoft.com/office/officeart/2005/8/layout/hierarchy1"/>
    <dgm:cxn modelId="{327A42F4-CDA8-4303-9314-422806EDB085}" type="presParOf" srcId="{A180E6A5-EB2A-44BD-8FE0-6C3DE7C2AC66}" destId="{89A7E81C-981B-4621-8846-D18C78816B50}" srcOrd="1" destOrd="0" presId="urn:microsoft.com/office/officeart/2005/8/layout/hierarchy1"/>
    <dgm:cxn modelId="{71629774-7B5B-45ED-A427-91D3AB545E5F}" type="presParOf" srcId="{89A7E81C-981B-4621-8846-D18C78816B50}" destId="{48EAFEE4-8688-42F4-92DB-3039074110E0}" srcOrd="0" destOrd="0" presId="urn:microsoft.com/office/officeart/2005/8/layout/hierarchy1"/>
    <dgm:cxn modelId="{9E33A0CC-A239-459C-8695-84FF1DE9BE71}" type="presParOf" srcId="{89A7E81C-981B-4621-8846-D18C78816B50}" destId="{00D30F8E-3737-4974-9C18-C3D782EF2F5A}" srcOrd="1" destOrd="0" presId="urn:microsoft.com/office/officeart/2005/8/layout/hierarchy1"/>
    <dgm:cxn modelId="{F510A8A9-5410-415E-8A69-A87BEDAA6093}" type="presParOf" srcId="{00D30F8E-3737-4974-9C18-C3D782EF2F5A}" destId="{169E1DAE-FEAB-4AD4-96BC-29649DBAA3E4}" srcOrd="0" destOrd="0" presId="urn:microsoft.com/office/officeart/2005/8/layout/hierarchy1"/>
    <dgm:cxn modelId="{7CDE49EA-9EE2-42C7-A91E-48C45255E783}" type="presParOf" srcId="{169E1DAE-FEAB-4AD4-96BC-29649DBAA3E4}" destId="{DEF732E0-72C5-4A3F-A40C-4BE790E57E61}" srcOrd="0" destOrd="0" presId="urn:microsoft.com/office/officeart/2005/8/layout/hierarchy1"/>
    <dgm:cxn modelId="{60448719-A8F7-4860-9C23-0419206CC180}" type="presParOf" srcId="{169E1DAE-FEAB-4AD4-96BC-29649DBAA3E4}" destId="{CF087B64-E4DB-4FE7-A673-F3946FE7F88F}" srcOrd="1" destOrd="0" presId="urn:microsoft.com/office/officeart/2005/8/layout/hierarchy1"/>
    <dgm:cxn modelId="{40062A5C-49CD-40C4-AC77-71C829527165}" type="presParOf" srcId="{00D30F8E-3737-4974-9C18-C3D782EF2F5A}" destId="{9AC6A1DB-D4C3-4A0B-B544-8D3A3BF95F3B}" srcOrd="1" destOrd="0" presId="urn:microsoft.com/office/officeart/2005/8/layout/hierarchy1"/>
    <dgm:cxn modelId="{7116B792-C0DD-477A-8640-4274EF95A638}" type="presParOf" srcId="{89A7E81C-981B-4621-8846-D18C78816B50}" destId="{C68AEB05-70C8-4CE9-9CB7-55403475FDC9}" srcOrd="2" destOrd="0" presId="urn:microsoft.com/office/officeart/2005/8/layout/hierarchy1"/>
    <dgm:cxn modelId="{697EFB75-31CE-401B-8C32-58E1D44D21BF}" type="presParOf" srcId="{89A7E81C-981B-4621-8846-D18C78816B50}" destId="{31AD5FBB-8904-4E68-BE9D-45D8EEE7D3D1}" srcOrd="3" destOrd="0" presId="urn:microsoft.com/office/officeart/2005/8/layout/hierarchy1"/>
    <dgm:cxn modelId="{C87EEBBC-02AB-488D-AD7A-D73B8FC62D0D}" type="presParOf" srcId="{31AD5FBB-8904-4E68-BE9D-45D8EEE7D3D1}" destId="{960AE8C9-5995-42FB-9015-638100874B7B}" srcOrd="0" destOrd="0" presId="urn:microsoft.com/office/officeart/2005/8/layout/hierarchy1"/>
    <dgm:cxn modelId="{4CBF11CF-04BA-4EA7-BB6B-ECBF64E6FCA2}" type="presParOf" srcId="{960AE8C9-5995-42FB-9015-638100874B7B}" destId="{3E2BB9C2-AA75-4FF5-B010-798746183DF8}" srcOrd="0" destOrd="0" presId="urn:microsoft.com/office/officeart/2005/8/layout/hierarchy1"/>
    <dgm:cxn modelId="{1A7031E3-4B1A-488D-8EA1-0602B0A44EAC}" type="presParOf" srcId="{960AE8C9-5995-42FB-9015-638100874B7B}" destId="{E99B0ECE-CFA0-471F-A93A-D7192CE448BB}" srcOrd="1" destOrd="0" presId="urn:microsoft.com/office/officeart/2005/8/layout/hierarchy1"/>
    <dgm:cxn modelId="{5985B2B0-EB3C-42C9-AD20-92D76C2B8811}" type="presParOf" srcId="{31AD5FBB-8904-4E68-BE9D-45D8EEE7D3D1}" destId="{E1519B75-A304-4C82-93A8-AC9004CBA0E7}" srcOrd="1" destOrd="0" presId="urn:microsoft.com/office/officeart/2005/8/layout/hierarchy1"/>
    <dgm:cxn modelId="{B3AB54E6-5C42-499D-A3D3-8913ADB20E08}" type="presParOf" srcId="{89A7E81C-981B-4621-8846-D18C78816B50}" destId="{E58F710B-F57A-4185-B186-E2DC95ACA9D3}" srcOrd="4" destOrd="0" presId="urn:microsoft.com/office/officeart/2005/8/layout/hierarchy1"/>
    <dgm:cxn modelId="{F5681F89-D18B-4D8F-946E-7BEA4A52DEBD}" type="presParOf" srcId="{89A7E81C-981B-4621-8846-D18C78816B50}" destId="{EBE24079-7B6F-417A-A609-4280D38CC861}" srcOrd="5" destOrd="0" presId="urn:microsoft.com/office/officeart/2005/8/layout/hierarchy1"/>
    <dgm:cxn modelId="{8D08D25F-02EB-47B8-891F-0F584C8C56B3}" type="presParOf" srcId="{EBE24079-7B6F-417A-A609-4280D38CC861}" destId="{0258D7AA-8233-4C6E-BF81-D317690BD653}" srcOrd="0" destOrd="0" presId="urn:microsoft.com/office/officeart/2005/8/layout/hierarchy1"/>
    <dgm:cxn modelId="{4137420D-18C3-4363-9121-D3F32B1A9EC5}" type="presParOf" srcId="{0258D7AA-8233-4C6E-BF81-D317690BD653}" destId="{E08CF136-B93E-4720-A8AA-22BC7D2441A7}" srcOrd="0" destOrd="0" presId="urn:microsoft.com/office/officeart/2005/8/layout/hierarchy1"/>
    <dgm:cxn modelId="{EFAE64FD-AC44-4403-B5B8-369FCDBCBEB6}" type="presParOf" srcId="{0258D7AA-8233-4C6E-BF81-D317690BD653}" destId="{1CBDDAC1-72B5-4791-B748-B03A9045D438}" srcOrd="1" destOrd="0" presId="urn:microsoft.com/office/officeart/2005/8/layout/hierarchy1"/>
    <dgm:cxn modelId="{47BC4226-4D98-487D-98FC-B452562148AD}" type="presParOf" srcId="{EBE24079-7B6F-417A-A609-4280D38CC861}" destId="{70685E84-B1B0-48FC-8999-528FC8F463EC}" srcOrd="1" destOrd="0" presId="urn:microsoft.com/office/officeart/2005/8/layout/hierarchy1"/>
    <dgm:cxn modelId="{4D703D7F-EA6C-4CCA-A336-4B6F0D832757}" type="presParOf" srcId="{89A7E81C-981B-4621-8846-D18C78816B50}" destId="{BB8D4B05-84D2-46F8-984B-682E47BEFE8F}" srcOrd="6" destOrd="0" presId="urn:microsoft.com/office/officeart/2005/8/layout/hierarchy1"/>
    <dgm:cxn modelId="{99DBF99C-C0AA-4263-81BA-BF756BE87093}" type="presParOf" srcId="{89A7E81C-981B-4621-8846-D18C78816B50}" destId="{660466AA-B60C-41B0-862A-1E8B3DBFB70E}" srcOrd="7" destOrd="0" presId="urn:microsoft.com/office/officeart/2005/8/layout/hierarchy1"/>
    <dgm:cxn modelId="{FDBAECA4-E76A-41AC-898E-68F1105E5860}" type="presParOf" srcId="{660466AA-B60C-41B0-862A-1E8B3DBFB70E}" destId="{1487889E-8E0B-4D94-B2EF-B993CC2FE46D}" srcOrd="0" destOrd="0" presId="urn:microsoft.com/office/officeart/2005/8/layout/hierarchy1"/>
    <dgm:cxn modelId="{144BF6CA-417A-4EDA-B16C-8900E245B78D}" type="presParOf" srcId="{1487889E-8E0B-4D94-B2EF-B993CC2FE46D}" destId="{1FBAF28B-271D-45F4-A7BB-F897BCEC9BD7}" srcOrd="0" destOrd="0" presId="urn:microsoft.com/office/officeart/2005/8/layout/hierarchy1"/>
    <dgm:cxn modelId="{8B472C45-1130-4227-8707-A1F0184B704A}" type="presParOf" srcId="{1487889E-8E0B-4D94-B2EF-B993CC2FE46D}" destId="{9DCCED86-2D31-4CB0-A87E-EDD16044447C}" srcOrd="1" destOrd="0" presId="urn:microsoft.com/office/officeart/2005/8/layout/hierarchy1"/>
    <dgm:cxn modelId="{0ED73F01-38F4-402C-B36E-3ADA5ED04E79}" type="presParOf" srcId="{660466AA-B60C-41B0-862A-1E8B3DBFB70E}" destId="{D706FD17-CE06-4782-8638-730378263EBB}" srcOrd="1" destOrd="0" presId="urn:microsoft.com/office/officeart/2005/8/layout/hierarchy1"/>
    <dgm:cxn modelId="{71140EBF-0117-4C24-9941-EDB6B5B8046E}" type="presParOf" srcId="{89A7E81C-981B-4621-8846-D18C78816B50}" destId="{F582C689-4F1F-4118-A968-0FE4C678C5E4}" srcOrd="8" destOrd="0" presId="urn:microsoft.com/office/officeart/2005/8/layout/hierarchy1"/>
    <dgm:cxn modelId="{0E1CF356-1010-47C5-BF92-80A57FCBFC09}" type="presParOf" srcId="{89A7E81C-981B-4621-8846-D18C78816B50}" destId="{C3FABC67-DE76-492E-AF7E-21CC88742D01}" srcOrd="9" destOrd="0" presId="urn:microsoft.com/office/officeart/2005/8/layout/hierarchy1"/>
    <dgm:cxn modelId="{EAD3646B-57F7-44AC-A7C1-92BFCC14A75B}" type="presParOf" srcId="{C3FABC67-DE76-492E-AF7E-21CC88742D01}" destId="{11E4F96E-AE78-44F0-A61D-B310959A4917}" srcOrd="0" destOrd="0" presId="urn:microsoft.com/office/officeart/2005/8/layout/hierarchy1"/>
    <dgm:cxn modelId="{C75C5E63-8268-4C23-82BF-2F7DB13794CA}" type="presParOf" srcId="{11E4F96E-AE78-44F0-A61D-B310959A4917}" destId="{4267F3C9-FA99-4944-BB6D-7FC1DA532C14}" srcOrd="0" destOrd="0" presId="urn:microsoft.com/office/officeart/2005/8/layout/hierarchy1"/>
    <dgm:cxn modelId="{102A9002-61E8-4610-8415-EDB8BDD8AF23}" type="presParOf" srcId="{11E4F96E-AE78-44F0-A61D-B310959A4917}" destId="{82D5C9E5-E3ED-4214-B179-C491901E710D}" srcOrd="1" destOrd="0" presId="urn:microsoft.com/office/officeart/2005/8/layout/hierarchy1"/>
    <dgm:cxn modelId="{A5860592-1C18-4BFB-8D9A-F969EA843FB9}" type="presParOf" srcId="{C3FABC67-DE76-492E-AF7E-21CC88742D01}" destId="{7255BE16-3AF1-4047-A409-FC173A04C9D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76B255-676A-4AA8-B8D0-ACE088FEFE1F}" type="doc">
      <dgm:prSet loTypeId="urn:microsoft.com/office/officeart/2005/8/layout/hierarchy1" loCatId="hierarchy" qsTypeId="urn:microsoft.com/office/officeart/2005/8/quickstyle/simple2" qsCatId="simple" csTypeId="urn:microsoft.com/office/officeart/2005/8/colors/accent1_2" csCatId="accent1" phldr="1"/>
      <dgm:spPr/>
      <dgm:t>
        <a:bodyPr/>
        <a:lstStyle/>
        <a:p>
          <a:endParaRPr lang="en-GB"/>
        </a:p>
      </dgm:t>
    </dgm:pt>
    <dgm:pt modelId="{B6A30D40-1772-4865-BB5D-671992F49261}">
      <dgm:prSet phldrT="[Text]"/>
      <dgm:spPr/>
      <dgm:t>
        <a:bodyPr/>
        <a:lstStyle/>
        <a:p>
          <a:r>
            <a:rPr lang="lv-LV" dirty="0" smtClean="0"/>
            <a:t>Prozā</a:t>
          </a:r>
          <a:endParaRPr lang="en-GB" dirty="0"/>
        </a:p>
      </dgm:t>
    </dgm:pt>
    <dgm:pt modelId="{7D23C707-784F-4914-864D-6DDFA2A363A9}" type="parTrans" cxnId="{50064F97-A3A4-408E-B3DA-2F45A57B511B}">
      <dgm:prSet/>
      <dgm:spPr/>
      <dgm:t>
        <a:bodyPr/>
        <a:lstStyle/>
        <a:p>
          <a:endParaRPr lang="en-GB"/>
        </a:p>
      </dgm:t>
    </dgm:pt>
    <dgm:pt modelId="{280BD54C-641F-48B7-8A29-E8A2E75DDAD9}" type="sibTrans" cxnId="{50064F97-A3A4-408E-B3DA-2F45A57B511B}">
      <dgm:prSet/>
      <dgm:spPr/>
      <dgm:t>
        <a:bodyPr/>
        <a:lstStyle/>
        <a:p>
          <a:endParaRPr lang="en-GB"/>
        </a:p>
      </dgm:t>
    </dgm:pt>
    <dgm:pt modelId="{3ED4AE66-9FDA-4DBE-8FD1-B878ED519B75}" type="asst">
      <dgm:prSet phldrT="[Text]"/>
      <dgm:spPr/>
      <dgm:t>
        <a:bodyPr/>
        <a:lstStyle/>
        <a:p>
          <a:r>
            <a:rPr lang="lv-LV" dirty="0" smtClean="0"/>
            <a:t>eseja</a:t>
          </a:r>
          <a:endParaRPr lang="en-GB" dirty="0"/>
        </a:p>
      </dgm:t>
    </dgm:pt>
    <dgm:pt modelId="{E3517D17-4707-4181-B07E-6489854399E2}" type="parTrans" cxnId="{0ACE58AD-1E5E-4DE9-8C1A-AF429B632D52}">
      <dgm:prSet/>
      <dgm:spPr/>
      <dgm:t>
        <a:bodyPr/>
        <a:lstStyle/>
        <a:p>
          <a:endParaRPr lang="en-GB"/>
        </a:p>
      </dgm:t>
    </dgm:pt>
    <dgm:pt modelId="{1AD93E33-7597-4BC7-84E4-AED8B57E65B6}" type="sibTrans" cxnId="{0ACE58AD-1E5E-4DE9-8C1A-AF429B632D52}">
      <dgm:prSet/>
      <dgm:spPr/>
      <dgm:t>
        <a:bodyPr/>
        <a:lstStyle/>
        <a:p>
          <a:endParaRPr lang="en-GB"/>
        </a:p>
      </dgm:t>
    </dgm:pt>
    <dgm:pt modelId="{D75BA1EA-9CE1-44CC-8127-B55240544822}">
      <dgm:prSet phldrT="[Text]"/>
      <dgm:spPr/>
      <dgm:t>
        <a:bodyPr/>
        <a:lstStyle/>
        <a:p>
          <a:r>
            <a:rPr lang="lv-LV" dirty="0" smtClean="0"/>
            <a:t>literārā</a:t>
          </a:r>
        </a:p>
        <a:p>
          <a:r>
            <a:rPr lang="lv-LV" dirty="0" smtClean="0"/>
            <a:t>pasaka</a:t>
          </a:r>
          <a:endParaRPr lang="en-GB" dirty="0"/>
        </a:p>
      </dgm:t>
    </dgm:pt>
    <dgm:pt modelId="{5F84356E-90FC-42FF-9CAE-AAE9D12DE470}" type="parTrans" cxnId="{81AE767A-0FA2-4772-AF65-44E4B8EEBD79}">
      <dgm:prSet/>
      <dgm:spPr/>
      <dgm:t>
        <a:bodyPr/>
        <a:lstStyle/>
        <a:p>
          <a:endParaRPr lang="en-GB"/>
        </a:p>
      </dgm:t>
    </dgm:pt>
    <dgm:pt modelId="{92A09561-028F-426C-8597-074602939CA5}" type="sibTrans" cxnId="{81AE767A-0FA2-4772-AF65-44E4B8EEBD79}">
      <dgm:prSet/>
      <dgm:spPr/>
      <dgm:t>
        <a:bodyPr/>
        <a:lstStyle/>
        <a:p>
          <a:endParaRPr lang="en-GB"/>
        </a:p>
      </dgm:t>
    </dgm:pt>
    <dgm:pt modelId="{D2F25E93-93AA-4FA6-8D6E-481B84EA3A88}">
      <dgm:prSet phldrT="[Text]"/>
      <dgm:spPr/>
      <dgm:t>
        <a:bodyPr/>
        <a:lstStyle/>
        <a:p>
          <a:r>
            <a:rPr lang="lv-LV" dirty="0" smtClean="0"/>
            <a:t>vēstule</a:t>
          </a:r>
          <a:endParaRPr lang="en-GB" dirty="0"/>
        </a:p>
      </dgm:t>
    </dgm:pt>
    <dgm:pt modelId="{8171AC6D-4C43-43E5-BE7B-1AA357326027}" type="parTrans" cxnId="{99426A64-92F7-4482-B34E-D0596C41D4D8}">
      <dgm:prSet/>
      <dgm:spPr/>
      <dgm:t>
        <a:bodyPr/>
        <a:lstStyle/>
        <a:p>
          <a:endParaRPr lang="en-GB"/>
        </a:p>
      </dgm:t>
    </dgm:pt>
    <dgm:pt modelId="{DDD1429D-C9AB-4156-BFB2-7898FCA5F317}" type="sibTrans" cxnId="{99426A64-92F7-4482-B34E-D0596C41D4D8}">
      <dgm:prSet/>
      <dgm:spPr/>
      <dgm:t>
        <a:bodyPr/>
        <a:lstStyle/>
        <a:p>
          <a:endParaRPr lang="en-GB"/>
        </a:p>
      </dgm:t>
    </dgm:pt>
    <dgm:pt modelId="{6B7CFB95-3FC8-427B-994C-D01E7F2A5F78}">
      <dgm:prSet phldrT="[Text]"/>
      <dgm:spPr/>
      <dgm:t>
        <a:bodyPr/>
        <a:lstStyle/>
        <a:p>
          <a:r>
            <a:rPr lang="lv-LV" dirty="0" smtClean="0"/>
            <a:t>stāsts</a:t>
          </a:r>
          <a:endParaRPr lang="en-GB" dirty="0"/>
        </a:p>
      </dgm:t>
    </dgm:pt>
    <dgm:pt modelId="{45323249-A805-4D81-BC9A-C5E723544530}" type="parTrans" cxnId="{20BB1A0E-D55C-43E9-8262-61FAC8D2123B}">
      <dgm:prSet/>
      <dgm:spPr/>
      <dgm:t>
        <a:bodyPr/>
        <a:lstStyle/>
        <a:p>
          <a:endParaRPr lang="en-GB"/>
        </a:p>
      </dgm:t>
    </dgm:pt>
    <dgm:pt modelId="{D5B27F18-450C-49BD-A373-46377F45F76A}" type="sibTrans" cxnId="{20BB1A0E-D55C-43E9-8262-61FAC8D2123B}">
      <dgm:prSet/>
      <dgm:spPr/>
      <dgm:t>
        <a:bodyPr/>
        <a:lstStyle/>
        <a:p>
          <a:endParaRPr lang="en-GB"/>
        </a:p>
      </dgm:t>
    </dgm:pt>
    <dgm:pt modelId="{8D92F6E0-84BC-47E2-BB72-A9C4085FC37C}">
      <dgm:prSet phldrT="[Text]"/>
      <dgm:spPr/>
      <dgm:t>
        <a:bodyPr/>
        <a:lstStyle/>
        <a:p>
          <a:r>
            <a:rPr lang="lv-LV" dirty="0" smtClean="0"/>
            <a:t>miniatūra</a:t>
          </a:r>
          <a:endParaRPr lang="en-GB" dirty="0"/>
        </a:p>
      </dgm:t>
    </dgm:pt>
    <dgm:pt modelId="{A93BC768-9C13-4A20-BCBE-F73826787F57}" type="parTrans" cxnId="{788649F7-EB2D-4028-BC64-992274415C25}">
      <dgm:prSet/>
      <dgm:spPr/>
      <dgm:t>
        <a:bodyPr/>
        <a:lstStyle/>
        <a:p>
          <a:endParaRPr lang="en-GB"/>
        </a:p>
      </dgm:t>
    </dgm:pt>
    <dgm:pt modelId="{5182638A-C772-42DD-A510-31760EBF55C6}" type="sibTrans" cxnId="{788649F7-EB2D-4028-BC64-992274415C25}">
      <dgm:prSet/>
      <dgm:spPr/>
      <dgm:t>
        <a:bodyPr/>
        <a:lstStyle/>
        <a:p>
          <a:endParaRPr lang="en-GB"/>
        </a:p>
      </dgm:t>
    </dgm:pt>
    <dgm:pt modelId="{18BC22FA-21CA-4790-A473-0D358B5DF726}" type="pres">
      <dgm:prSet presAssocID="{B976B255-676A-4AA8-B8D0-ACE088FEFE1F}" presName="hierChild1" presStyleCnt="0">
        <dgm:presLayoutVars>
          <dgm:chPref val="1"/>
          <dgm:dir/>
          <dgm:animOne val="branch"/>
          <dgm:animLvl val="lvl"/>
          <dgm:resizeHandles/>
        </dgm:presLayoutVars>
      </dgm:prSet>
      <dgm:spPr/>
      <dgm:t>
        <a:bodyPr/>
        <a:lstStyle/>
        <a:p>
          <a:endParaRPr lang="en-GB"/>
        </a:p>
      </dgm:t>
    </dgm:pt>
    <dgm:pt modelId="{C005A57F-93BB-4BD9-B39C-EBD01DB05018}" type="pres">
      <dgm:prSet presAssocID="{B6A30D40-1772-4865-BB5D-671992F49261}" presName="hierRoot1" presStyleCnt="0"/>
      <dgm:spPr/>
    </dgm:pt>
    <dgm:pt modelId="{089EA138-3FF3-4CB2-AF38-F3163E519FD4}" type="pres">
      <dgm:prSet presAssocID="{B6A30D40-1772-4865-BB5D-671992F49261}" presName="composite" presStyleCnt="0"/>
      <dgm:spPr/>
    </dgm:pt>
    <dgm:pt modelId="{498C3305-A99D-4766-87D5-580A43251634}" type="pres">
      <dgm:prSet presAssocID="{B6A30D40-1772-4865-BB5D-671992F49261}" presName="background" presStyleLbl="node0" presStyleIdx="0" presStyleCnt="1"/>
      <dgm:spPr/>
    </dgm:pt>
    <dgm:pt modelId="{BCEA3C78-7B01-40AE-84E3-E2CF3D5076D2}" type="pres">
      <dgm:prSet presAssocID="{B6A30D40-1772-4865-BB5D-671992F49261}" presName="text" presStyleLbl="fgAcc0" presStyleIdx="0" presStyleCnt="1">
        <dgm:presLayoutVars>
          <dgm:chPref val="3"/>
        </dgm:presLayoutVars>
      </dgm:prSet>
      <dgm:spPr/>
      <dgm:t>
        <a:bodyPr/>
        <a:lstStyle/>
        <a:p>
          <a:endParaRPr lang="en-GB"/>
        </a:p>
      </dgm:t>
    </dgm:pt>
    <dgm:pt modelId="{075A983C-9805-4514-95EC-047F01C73F44}" type="pres">
      <dgm:prSet presAssocID="{B6A30D40-1772-4865-BB5D-671992F49261}" presName="hierChild2" presStyleCnt="0"/>
      <dgm:spPr/>
    </dgm:pt>
    <dgm:pt modelId="{B4603714-9C4B-4283-BF99-0949D583EB1E}" type="pres">
      <dgm:prSet presAssocID="{E3517D17-4707-4181-B07E-6489854399E2}" presName="Name10" presStyleLbl="parChTrans1D2" presStyleIdx="0" presStyleCnt="5"/>
      <dgm:spPr/>
      <dgm:t>
        <a:bodyPr/>
        <a:lstStyle/>
        <a:p>
          <a:endParaRPr lang="en-GB"/>
        </a:p>
      </dgm:t>
    </dgm:pt>
    <dgm:pt modelId="{BD7BE6DE-F857-4B2D-9414-EAAC7B2CC893}" type="pres">
      <dgm:prSet presAssocID="{3ED4AE66-9FDA-4DBE-8FD1-B878ED519B75}" presName="hierRoot2" presStyleCnt="0"/>
      <dgm:spPr/>
    </dgm:pt>
    <dgm:pt modelId="{7D515895-6A9D-4315-88A1-64ABD1E3CE81}" type="pres">
      <dgm:prSet presAssocID="{3ED4AE66-9FDA-4DBE-8FD1-B878ED519B75}" presName="composite2" presStyleCnt="0"/>
      <dgm:spPr/>
    </dgm:pt>
    <dgm:pt modelId="{78174390-F122-4A36-81B7-AB2D7B35878B}" type="pres">
      <dgm:prSet presAssocID="{3ED4AE66-9FDA-4DBE-8FD1-B878ED519B75}" presName="background2" presStyleLbl="asst1" presStyleIdx="0" presStyleCnt="1"/>
      <dgm:spPr/>
    </dgm:pt>
    <dgm:pt modelId="{4A3311EA-93B1-4D13-9A42-C78CC2686999}" type="pres">
      <dgm:prSet presAssocID="{3ED4AE66-9FDA-4DBE-8FD1-B878ED519B75}" presName="text2" presStyleLbl="fgAcc2" presStyleIdx="0" presStyleCnt="5">
        <dgm:presLayoutVars>
          <dgm:chPref val="3"/>
        </dgm:presLayoutVars>
      </dgm:prSet>
      <dgm:spPr/>
      <dgm:t>
        <a:bodyPr/>
        <a:lstStyle/>
        <a:p>
          <a:endParaRPr lang="en-GB"/>
        </a:p>
      </dgm:t>
    </dgm:pt>
    <dgm:pt modelId="{FA11E1AB-3C17-4882-9F95-9585101AD702}" type="pres">
      <dgm:prSet presAssocID="{3ED4AE66-9FDA-4DBE-8FD1-B878ED519B75}" presName="hierChild3" presStyleCnt="0"/>
      <dgm:spPr/>
    </dgm:pt>
    <dgm:pt modelId="{7CDC8D8F-1BD5-4964-82E3-E5C8CC831CBC}" type="pres">
      <dgm:prSet presAssocID="{5F84356E-90FC-42FF-9CAE-AAE9D12DE470}" presName="Name10" presStyleLbl="parChTrans1D2" presStyleIdx="1" presStyleCnt="5"/>
      <dgm:spPr/>
      <dgm:t>
        <a:bodyPr/>
        <a:lstStyle/>
        <a:p>
          <a:endParaRPr lang="en-GB"/>
        </a:p>
      </dgm:t>
    </dgm:pt>
    <dgm:pt modelId="{7945CB90-1FE2-4195-9A56-B6D0D15C2F17}" type="pres">
      <dgm:prSet presAssocID="{D75BA1EA-9CE1-44CC-8127-B55240544822}" presName="hierRoot2" presStyleCnt="0"/>
      <dgm:spPr/>
    </dgm:pt>
    <dgm:pt modelId="{D8195D88-109C-4722-AC4D-4A638A7B1D7B}" type="pres">
      <dgm:prSet presAssocID="{D75BA1EA-9CE1-44CC-8127-B55240544822}" presName="composite2" presStyleCnt="0"/>
      <dgm:spPr/>
    </dgm:pt>
    <dgm:pt modelId="{659BFC2B-7857-4959-9F4A-AB3199B659C0}" type="pres">
      <dgm:prSet presAssocID="{D75BA1EA-9CE1-44CC-8127-B55240544822}" presName="background2" presStyleLbl="node2" presStyleIdx="0" presStyleCnt="4"/>
      <dgm:spPr/>
    </dgm:pt>
    <dgm:pt modelId="{C416A6FF-9474-44E0-95AE-6C77E42D1938}" type="pres">
      <dgm:prSet presAssocID="{D75BA1EA-9CE1-44CC-8127-B55240544822}" presName="text2" presStyleLbl="fgAcc2" presStyleIdx="1" presStyleCnt="5">
        <dgm:presLayoutVars>
          <dgm:chPref val="3"/>
        </dgm:presLayoutVars>
      </dgm:prSet>
      <dgm:spPr/>
      <dgm:t>
        <a:bodyPr/>
        <a:lstStyle/>
        <a:p>
          <a:endParaRPr lang="en-GB"/>
        </a:p>
      </dgm:t>
    </dgm:pt>
    <dgm:pt modelId="{8C9CEE15-753A-4410-9817-6D6EAA5781D7}" type="pres">
      <dgm:prSet presAssocID="{D75BA1EA-9CE1-44CC-8127-B55240544822}" presName="hierChild3" presStyleCnt="0"/>
      <dgm:spPr/>
    </dgm:pt>
    <dgm:pt modelId="{8798BC1B-C08D-4D32-9F4F-DD3008C3D7E5}" type="pres">
      <dgm:prSet presAssocID="{8171AC6D-4C43-43E5-BE7B-1AA357326027}" presName="Name10" presStyleLbl="parChTrans1D2" presStyleIdx="2" presStyleCnt="5"/>
      <dgm:spPr/>
      <dgm:t>
        <a:bodyPr/>
        <a:lstStyle/>
        <a:p>
          <a:endParaRPr lang="en-GB"/>
        </a:p>
      </dgm:t>
    </dgm:pt>
    <dgm:pt modelId="{13D02D54-5E0F-4B6D-9174-EACE5E40D764}" type="pres">
      <dgm:prSet presAssocID="{D2F25E93-93AA-4FA6-8D6E-481B84EA3A88}" presName="hierRoot2" presStyleCnt="0"/>
      <dgm:spPr/>
    </dgm:pt>
    <dgm:pt modelId="{AB37DE31-4C05-4423-957D-45284E1B90F7}" type="pres">
      <dgm:prSet presAssocID="{D2F25E93-93AA-4FA6-8D6E-481B84EA3A88}" presName="composite2" presStyleCnt="0"/>
      <dgm:spPr/>
    </dgm:pt>
    <dgm:pt modelId="{159927A5-757E-4C3A-8DE1-1431778901D9}" type="pres">
      <dgm:prSet presAssocID="{D2F25E93-93AA-4FA6-8D6E-481B84EA3A88}" presName="background2" presStyleLbl="node2" presStyleIdx="1" presStyleCnt="4"/>
      <dgm:spPr/>
    </dgm:pt>
    <dgm:pt modelId="{2EF83862-B378-4C5E-BD79-C131A9031526}" type="pres">
      <dgm:prSet presAssocID="{D2F25E93-93AA-4FA6-8D6E-481B84EA3A88}" presName="text2" presStyleLbl="fgAcc2" presStyleIdx="2" presStyleCnt="5">
        <dgm:presLayoutVars>
          <dgm:chPref val="3"/>
        </dgm:presLayoutVars>
      </dgm:prSet>
      <dgm:spPr/>
      <dgm:t>
        <a:bodyPr/>
        <a:lstStyle/>
        <a:p>
          <a:endParaRPr lang="en-GB"/>
        </a:p>
      </dgm:t>
    </dgm:pt>
    <dgm:pt modelId="{71F54119-F1E3-4232-AFF5-B7F7EA4A0D84}" type="pres">
      <dgm:prSet presAssocID="{D2F25E93-93AA-4FA6-8D6E-481B84EA3A88}" presName="hierChild3" presStyleCnt="0"/>
      <dgm:spPr/>
    </dgm:pt>
    <dgm:pt modelId="{AD8EA228-4B44-43A2-B376-BC33FBE860D5}" type="pres">
      <dgm:prSet presAssocID="{45323249-A805-4D81-BC9A-C5E723544530}" presName="Name10" presStyleLbl="parChTrans1D2" presStyleIdx="3" presStyleCnt="5"/>
      <dgm:spPr/>
      <dgm:t>
        <a:bodyPr/>
        <a:lstStyle/>
        <a:p>
          <a:endParaRPr lang="en-GB"/>
        </a:p>
      </dgm:t>
    </dgm:pt>
    <dgm:pt modelId="{E30AF1C6-05D5-4C43-B7FE-2095115725E6}" type="pres">
      <dgm:prSet presAssocID="{6B7CFB95-3FC8-427B-994C-D01E7F2A5F78}" presName="hierRoot2" presStyleCnt="0"/>
      <dgm:spPr/>
    </dgm:pt>
    <dgm:pt modelId="{F72F09BF-3112-4D82-BA0B-8B180CC1A7FA}" type="pres">
      <dgm:prSet presAssocID="{6B7CFB95-3FC8-427B-994C-D01E7F2A5F78}" presName="composite2" presStyleCnt="0"/>
      <dgm:spPr/>
    </dgm:pt>
    <dgm:pt modelId="{6397E6A9-79D5-438B-8AE6-CB5BD7DF56B4}" type="pres">
      <dgm:prSet presAssocID="{6B7CFB95-3FC8-427B-994C-D01E7F2A5F78}" presName="background2" presStyleLbl="node2" presStyleIdx="2" presStyleCnt="4"/>
      <dgm:spPr/>
    </dgm:pt>
    <dgm:pt modelId="{0F562AE7-D4C4-489F-B6BF-BC85F43CD45D}" type="pres">
      <dgm:prSet presAssocID="{6B7CFB95-3FC8-427B-994C-D01E7F2A5F78}" presName="text2" presStyleLbl="fgAcc2" presStyleIdx="3" presStyleCnt="5">
        <dgm:presLayoutVars>
          <dgm:chPref val="3"/>
        </dgm:presLayoutVars>
      </dgm:prSet>
      <dgm:spPr/>
      <dgm:t>
        <a:bodyPr/>
        <a:lstStyle/>
        <a:p>
          <a:endParaRPr lang="en-GB"/>
        </a:p>
      </dgm:t>
    </dgm:pt>
    <dgm:pt modelId="{15D26B92-71D8-4252-A3C3-1A028E67E412}" type="pres">
      <dgm:prSet presAssocID="{6B7CFB95-3FC8-427B-994C-D01E7F2A5F78}" presName="hierChild3" presStyleCnt="0"/>
      <dgm:spPr/>
    </dgm:pt>
    <dgm:pt modelId="{B06AE3EA-A36A-4537-A767-3F98E37714E8}" type="pres">
      <dgm:prSet presAssocID="{A93BC768-9C13-4A20-BCBE-F73826787F57}" presName="Name10" presStyleLbl="parChTrans1D2" presStyleIdx="4" presStyleCnt="5"/>
      <dgm:spPr/>
      <dgm:t>
        <a:bodyPr/>
        <a:lstStyle/>
        <a:p>
          <a:endParaRPr lang="en-GB"/>
        </a:p>
      </dgm:t>
    </dgm:pt>
    <dgm:pt modelId="{B0CD95F2-21AD-4A55-BFC4-2EA09229EE0D}" type="pres">
      <dgm:prSet presAssocID="{8D92F6E0-84BC-47E2-BB72-A9C4085FC37C}" presName="hierRoot2" presStyleCnt="0"/>
      <dgm:spPr/>
    </dgm:pt>
    <dgm:pt modelId="{CB5FF5ED-69D2-46C8-B430-DBFADAEA7913}" type="pres">
      <dgm:prSet presAssocID="{8D92F6E0-84BC-47E2-BB72-A9C4085FC37C}" presName="composite2" presStyleCnt="0"/>
      <dgm:spPr/>
    </dgm:pt>
    <dgm:pt modelId="{059468F6-047A-498D-9713-41373BB4174D}" type="pres">
      <dgm:prSet presAssocID="{8D92F6E0-84BC-47E2-BB72-A9C4085FC37C}" presName="background2" presStyleLbl="node2" presStyleIdx="3" presStyleCnt="4"/>
      <dgm:spPr/>
    </dgm:pt>
    <dgm:pt modelId="{2B0C6553-CCF6-4B56-ADB1-CBA458A89DA6}" type="pres">
      <dgm:prSet presAssocID="{8D92F6E0-84BC-47E2-BB72-A9C4085FC37C}" presName="text2" presStyleLbl="fgAcc2" presStyleIdx="4" presStyleCnt="5">
        <dgm:presLayoutVars>
          <dgm:chPref val="3"/>
        </dgm:presLayoutVars>
      </dgm:prSet>
      <dgm:spPr/>
      <dgm:t>
        <a:bodyPr/>
        <a:lstStyle/>
        <a:p>
          <a:endParaRPr lang="en-GB"/>
        </a:p>
      </dgm:t>
    </dgm:pt>
    <dgm:pt modelId="{7A7CB45B-525A-4D84-B861-D678AAE200C7}" type="pres">
      <dgm:prSet presAssocID="{8D92F6E0-84BC-47E2-BB72-A9C4085FC37C}" presName="hierChild3" presStyleCnt="0"/>
      <dgm:spPr/>
    </dgm:pt>
  </dgm:ptLst>
  <dgm:cxnLst>
    <dgm:cxn modelId="{C1FC4016-F9CA-404C-92A8-FF3CD8EF1801}" type="presOf" srcId="{3ED4AE66-9FDA-4DBE-8FD1-B878ED519B75}" destId="{4A3311EA-93B1-4D13-9A42-C78CC2686999}" srcOrd="0" destOrd="0" presId="urn:microsoft.com/office/officeart/2005/8/layout/hierarchy1"/>
    <dgm:cxn modelId="{89D7FD9D-839F-4225-A6F5-7292772036D3}" type="presOf" srcId="{B976B255-676A-4AA8-B8D0-ACE088FEFE1F}" destId="{18BC22FA-21CA-4790-A473-0D358B5DF726}" srcOrd="0" destOrd="0" presId="urn:microsoft.com/office/officeart/2005/8/layout/hierarchy1"/>
    <dgm:cxn modelId="{AB57B82B-69CA-4AF6-91E4-B715DC517669}" type="presOf" srcId="{8D92F6E0-84BC-47E2-BB72-A9C4085FC37C}" destId="{2B0C6553-CCF6-4B56-ADB1-CBA458A89DA6}" srcOrd="0" destOrd="0" presId="urn:microsoft.com/office/officeart/2005/8/layout/hierarchy1"/>
    <dgm:cxn modelId="{50064F97-A3A4-408E-B3DA-2F45A57B511B}" srcId="{B976B255-676A-4AA8-B8D0-ACE088FEFE1F}" destId="{B6A30D40-1772-4865-BB5D-671992F49261}" srcOrd="0" destOrd="0" parTransId="{7D23C707-784F-4914-864D-6DDFA2A363A9}" sibTransId="{280BD54C-641F-48B7-8A29-E8A2E75DDAD9}"/>
    <dgm:cxn modelId="{81AE767A-0FA2-4772-AF65-44E4B8EEBD79}" srcId="{B6A30D40-1772-4865-BB5D-671992F49261}" destId="{D75BA1EA-9CE1-44CC-8127-B55240544822}" srcOrd="1" destOrd="0" parTransId="{5F84356E-90FC-42FF-9CAE-AAE9D12DE470}" sibTransId="{92A09561-028F-426C-8597-074602939CA5}"/>
    <dgm:cxn modelId="{99426A64-92F7-4482-B34E-D0596C41D4D8}" srcId="{B6A30D40-1772-4865-BB5D-671992F49261}" destId="{D2F25E93-93AA-4FA6-8D6E-481B84EA3A88}" srcOrd="2" destOrd="0" parTransId="{8171AC6D-4C43-43E5-BE7B-1AA357326027}" sibTransId="{DDD1429D-C9AB-4156-BFB2-7898FCA5F317}"/>
    <dgm:cxn modelId="{20BB1A0E-D55C-43E9-8262-61FAC8D2123B}" srcId="{B6A30D40-1772-4865-BB5D-671992F49261}" destId="{6B7CFB95-3FC8-427B-994C-D01E7F2A5F78}" srcOrd="3" destOrd="0" parTransId="{45323249-A805-4D81-BC9A-C5E723544530}" sibTransId="{D5B27F18-450C-49BD-A373-46377F45F76A}"/>
    <dgm:cxn modelId="{3DA20620-F231-4A48-B0DB-F21F912EFF54}" type="presOf" srcId="{8171AC6D-4C43-43E5-BE7B-1AA357326027}" destId="{8798BC1B-C08D-4D32-9F4F-DD3008C3D7E5}" srcOrd="0" destOrd="0" presId="urn:microsoft.com/office/officeart/2005/8/layout/hierarchy1"/>
    <dgm:cxn modelId="{CB21CBD8-2A00-4CD2-BF9E-7F5986628A3C}" type="presOf" srcId="{E3517D17-4707-4181-B07E-6489854399E2}" destId="{B4603714-9C4B-4283-BF99-0949D583EB1E}" srcOrd="0" destOrd="0" presId="urn:microsoft.com/office/officeart/2005/8/layout/hierarchy1"/>
    <dgm:cxn modelId="{400B01B5-7A56-4CD9-8346-D12DE8B98F30}" type="presOf" srcId="{5F84356E-90FC-42FF-9CAE-AAE9D12DE470}" destId="{7CDC8D8F-1BD5-4964-82E3-E5C8CC831CBC}" srcOrd="0" destOrd="0" presId="urn:microsoft.com/office/officeart/2005/8/layout/hierarchy1"/>
    <dgm:cxn modelId="{82A51711-D9DA-40A7-A374-7D1F751FABBB}" type="presOf" srcId="{D75BA1EA-9CE1-44CC-8127-B55240544822}" destId="{C416A6FF-9474-44E0-95AE-6C77E42D1938}" srcOrd="0" destOrd="0" presId="urn:microsoft.com/office/officeart/2005/8/layout/hierarchy1"/>
    <dgm:cxn modelId="{D3892EA0-ACFC-4580-9252-90C8155A98F3}" type="presOf" srcId="{45323249-A805-4D81-BC9A-C5E723544530}" destId="{AD8EA228-4B44-43A2-B376-BC33FBE860D5}" srcOrd="0" destOrd="0" presId="urn:microsoft.com/office/officeart/2005/8/layout/hierarchy1"/>
    <dgm:cxn modelId="{788649F7-EB2D-4028-BC64-992274415C25}" srcId="{B6A30D40-1772-4865-BB5D-671992F49261}" destId="{8D92F6E0-84BC-47E2-BB72-A9C4085FC37C}" srcOrd="4" destOrd="0" parTransId="{A93BC768-9C13-4A20-BCBE-F73826787F57}" sibTransId="{5182638A-C772-42DD-A510-31760EBF55C6}"/>
    <dgm:cxn modelId="{6D2F2C39-20D1-4C2E-8D4B-73055DAD2726}" type="presOf" srcId="{6B7CFB95-3FC8-427B-994C-D01E7F2A5F78}" destId="{0F562AE7-D4C4-489F-B6BF-BC85F43CD45D}" srcOrd="0" destOrd="0" presId="urn:microsoft.com/office/officeart/2005/8/layout/hierarchy1"/>
    <dgm:cxn modelId="{46CD48AB-D13C-4C7C-ADF0-DF3C058F7027}" type="presOf" srcId="{D2F25E93-93AA-4FA6-8D6E-481B84EA3A88}" destId="{2EF83862-B378-4C5E-BD79-C131A9031526}" srcOrd="0" destOrd="0" presId="urn:microsoft.com/office/officeart/2005/8/layout/hierarchy1"/>
    <dgm:cxn modelId="{E48E4317-D973-46BD-8459-9003452446E9}" type="presOf" srcId="{B6A30D40-1772-4865-BB5D-671992F49261}" destId="{BCEA3C78-7B01-40AE-84E3-E2CF3D5076D2}" srcOrd="0" destOrd="0" presId="urn:microsoft.com/office/officeart/2005/8/layout/hierarchy1"/>
    <dgm:cxn modelId="{3B18E532-95B7-4086-A294-7BBEA3A7374A}" type="presOf" srcId="{A93BC768-9C13-4A20-BCBE-F73826787F57}" destId="{B06AE3EA-A36A-4537-A767-3F98E37714E8}" srcOrd="0" destOrd="0" presId="urn:microsoft.com/office/officeart/2005/8/layout/hierarchy1"/>
    <dgm:cxn modelId="{0ACE58AD-1E5E-4DE9-8C1A-AF429B632D52}" srcId="{B6A30D40-1772-4865-BB5D-671992F49261}" destId="{3ED4AE66-9FDA-4DBE-8FD1-B878ED519B75}" srcOrd="0" destOrd="0" parTransId="{E3517D17-4707-4181-B07E-6489854399E2}" sibTransId="{1AD93E33-7597-4BC7-84E4-AED8B57E65B6}"/>
    <dgm:cxn modelId="{3E14637B-52A6-491C-8740-1DF61B42BCA7}" type="presParOf" srcId="{18BC22FA-21CA-4790-A473-0D358B5DF726}" destId="{C005A57F-93BB-4BD9-B39C-EBD01DB05018}" srcOrd="0" destOrd="0" presId="urn:microsoft.com/office/officeart/2005/8/layout/hierarchy1"/>
    <dgm:cxn modelId="{08DA16D4-1D59-41C1-9875-BBFD13B18E82}" type="presParOf" srcId="{C005A57F-93BB-4BD9-B39C-EBD01DB05018}" destId="{089EA138-3FF3-4CB2-AF38-F3163E519FD4}" srcOrd="0" destOrd="0" presId="urn:microsoft.com/office/officeart/2005/8/layout/hierarchy1"/>
    <dgm:cxn modelId="{C772936F-A33E-4390-A6B1-338882053C5C}" type="presParOf" srcId="{089EA138-3FF3-4CB2-AF38-F3163E519FD4}" destId="{498C3305-A99D-4766-87D5-580A43251634}" srcOrd="0" destOrd="0" presId="urn:microsoft.com/office/officeart/2005/8/layout/hierarchy1"/>
    <dgm:cxn modelId="{7A946CFE-0BDF-4530-9A45-8D016CDE9311}" type="presParOf" srcId="{089EA138-3FF3-4CB2-AF38-F3163E519FD4}" destId="{BCEA3C78-7B01-40AE-84E3-E2CF3D5076D2}" srcOrd="1" destOrd="0" presId="urn:microsoft.com/office/officeart/2005/8/layout/hierarchy1"/>
    <dgm:cxn modelId="{DFDAD6ED-0564-4973-85ED-AC6E16E5E848}" type="presParOf" srcId="{C005A57F-93BB-4BD9-B39C-EBD01DB05018}" destId="{075A983C-9805-4514-95EC-047F01C73F44}" srcOrd="1" destOrd="0" presId="urn:microsoft.com/office/officeart/2005/8/layout/hierarchy1"/>
    <dgm:cxn modelId="{72D68326-B2A9-4869-9327-B9E5211822AB}" type="presParOf" srcId="{075A983C-9805-4514-95EC-047F01C73F44}" destId="{B4603714-9C4B-4283-BF99-0949D583EB1E}" srcOrd="0" destOrd="0" presId="urn:microsoft.com/office/officeart/2005/8/layout/hierarchy1"/>
    <dgm:cxn modelId="{A4CD19B2-E5C4-45C0-9040-928757AF3026}" type="presParOf" srcId="{075A983C-9805-4514-95EC-047F01C73F44}" destId="{BD7BE6DE-F857-4B2D-9414-EAAC7B2CC893}" srcOrd="1" destOrd="0" presId="urn:microsoft.com/office/officeart/2005/8/layout/hierarchy1"/>
    <dgm:cxn modelId="{793DB95B-D271-4886-B8F9-E84B9ECDEB76}" type="presParOf" srcId="{BD7BE6DE-F857-4B2D-9414-EAAC7B2CC893}" destId="{7D515895-6A9D-4315-88A1-64ABD1E3CE81}" srcOrd="0" destOrd="0" presId="urn:microsoft.com/office/officeart/2005/8/layout/hierarchy1"/>
    <dgm:cxn modelId="{A440AE75-3A92-4560-B143-D63E40CF8862}" type="presParOf" srcId="{7D515895-6A9D-4315-88A1-64ABD1E3CE81}" destId="{78174390-F122-4A36-81B7-AB2D7B35878B}" srcOrd="0" destOrd="0" presId="urn:microsoft.com/office/officeart/2005/8/layout/hierarchy1"/>
    <dgm:cxn modelId="{EC00EB9D-1BD5-4516-ABF1-C1EB1EB85F82}" type="presParOf" srcId="{7D515895-6A9D-4315-88A1-64ABD1E3CE81}" destId="{4A3311EA-93B1-4D13-9A42-C78CC2686999}" srcOrd="1" destOrd="0" presId="urn:microsoft.com/office/officeart/2005/8/layout/hierarchy1"/>
    <dgm:cxn modelId="{3E5319D7-168A-464A-8526-38EB376176E7}" type="presParOf" srcId="{BD7BE6DE-F857-4B2D-9414-EAAC7B2CC893}" destId="{FA11E1AB-3C17-4882-9F95-9585101AD702}" srcOrd="1" destOrd="0" presId="urn:microsoft.com/office/officeart/2005/8/layout/hierarchy1"/>
    <dgm:cxn modelId="{F7DDFFB2-80C7-4AF1-AD22-3F2CA9C64E0F}" type="presParOf" srcId="{075A983C-9805-4514-95EC-047F01C73F44}" destId="{7CDC8D8F-1BD5-4964-82E3-E5C8CC831CBC}" srcOrd="2" destOrd="0" presId="urn:microsoft.com/office/officeart/2005/8/layout/hierarchy1"/>
    <dgm:cxn modelId="{66867F03-518D-4980-9A75-AD3C4A735746}" type="presParOf" srcId="{075A983C-9805-4514-95EC-047F01C73F44}" destId="{7945CB90-1FE2-4195-9A56-B6D0D15C2F17}" srcOrd="3" destOrd="0" presId="urn:microsoft.com/office/officeart/2005/8/layout/hierarchy1"/>
    <dgm:cxn modelId="{35CC83B6-B909-47D8-820A-41BCC7572278}" type="presParOf" srcId="{7945CB90-1FE2-4195-9A56-B6D0D15C2F17}" destId="{D8195D88-109C-4722-AC4D-4A638A7B1D7B}" srcOrd="0" destOrd="0" presId="urn:microsoft.com/office/officeart/2005/8/layout/hierarchy1"/>
    <dgm:cxn modelId="{723E65DE-2F65-4171-850F-F161E9192CC1}" type="presParOf" srcId="{D8195D88-109C-4722-AC4D-4A638A7B1D7B}" destId="{659BFC2B-7857-4959-9F4A-AB3199B659C0}" srcOrd="0" destOrd="0" presId="urn:microsoft.com/office/officeart/2005/8/layout/hierarchy1"/>
    <dgm:cxn modelId="{E09108CF-C363-4DDA-A80F-90D13CCC1212}" type="presParOf" srcId="{D8195D88-109C-4722-AC4D-4A638A7B1D7B}" destId="{C416A6FF-9474-44E0-95AE-6C77E42D1938}" srcOrd="1" destOrd="0" presId="urn:microsoft.com/office/officeart/2005/8/layout/hierarchy1"/>
    <dgm:cxn modelId="{862D5705-810F-4DA0-AE8D-CF0B62969B6F}" type="presParOf" srcId="{7945CB90-1FE2-4195-9A56-B6D0D15C2F17}" destId="{8C9CEE15-753A-4410-9817-6D6EAA5781D7}" srcOrd="1" destOrd="0" presId="urn:microsoft.com/office/officeart/2005/8/layout/hierarchy1"/>
    <dgm:cxn modelId="{8C6CBF2C-0A37-4B8A-A56A-BFBCC0A045C6}" type="presParOf" srcId="{075A983C-9805-4514-95EC-047F01C73F44}" destId="{8798BC1B-C08D-4D32-9F4F-DD3008C3D7E5}" srcOrd="4" destOrd="0" presId="urn:microsoft.com/office/officeart/2005/8/layout/hierarchy1"/>
    <dgm:cxn modelId="{B5B30509-67AE-4A08-8EB0-6867FC1964D2}" type="presParOf" srcId="{075A983C-9805-4514-95EC-047F01C73F44}" destId="{13D02D54-5E0F-4B6D-9174-EACE5E40D764}" srcOrd="5" destOrd="0" presId="urn:microsoft.com/office/officeart/2005/8/layout/hierarchy1"/>
    <dgm:cxn modelId="{6117CECF-A585-48A7-A061-11B20EBC9EBA}" type="presParOf" srcId="{13D02D54-5E0F-4B6D-9174-EACE5E40D764}" destId="{AB37DE31-4C05-4423-957D-45284E1B90F7}" srcOrd="0" destOrd="0" presId="urn:microsoft.com/office/officeart/2005/8/layout/hierarchy1"/>
    <dgm:cxn modelId="{EEA4A9E8-614A-4EF8-9BD2-8BCB532FA2BE}" type="presParOf" srcId="{AB37DE31-4C05-4423-957D-45284E1B90F7}" destId="{159927A5-757E-4C3A-8DE1-1431778901D9}" srcOrd="0" destOrd="0" presId="urn:microsoft.com/office/officeart/2005/8/layout/hierarchy1"/>
    <dgm:cxn modelId="{DB22C736-DC50-4636-A376-494DE17B9422}" type="presParOf" srcId="{AB37DE31-4C05-4423-957D-45284E1B90F7}" destId="{2EF83862-B378-4C5E-BD79-C131A9031526}" srcOrd="1" destOrd="0" presId="urn:microsoft.com/office/officeart/2005/8/layout/hierarchy1"/>
    <dgm:cxn modelId="{B19038BC-85C5-49B2-9B23-21B52E4C44AB}" type="presParOf" srcId="{13D02D54-5E0F-4B6D-9174-EACE5E40D764}" destId="{71F54119-F1E3-4232-AFF5-B7F7EA4A0D84}" srcOrd="1" destOrd="0" presId="urn:microsoft.com/office/officeart/2005/8/layout/hierarchy1"/>
    <dgm:cxn modelId="{1ABE0891-137D-4259-8691-8824CC78A0D4}" type="presParOf" srcId="{075A983C-9805-4514-95EC-047F01C73F44}" destId="{AD8EA228-4B44-43A2-B376-BC33FBE860D5}" srcOrd="6" destOrd="0" presId="urn:microsoft.com/office/officeart/2005/8/layout/hierarchy1"/>
    <dgm:cxn modelId="{DCCE1EF3-EACD-4B84-90FC-A868F3B00A38}" type="presParOf" srcId="{075A983C-9805-4514-95EC-047F01C73F44}" destId="{E30AF1C6-05D5-4C43-B7FE-2095115725E6}" srcOrd="7" destOrd="0" presId="urn:microsoft.com/office/officeart/2005/8/layout/hierarchy1"/>
    <dgm:cxn modelId="{2634FA83-39AF-4466-9154-86F469C8E580}" type="presParOf" srcId="{E30AF1C6-05D5-4C43-B7FE-2095115725E6}" destId="{F72F09BF-3112-4D82-BA0B-8B180CC1A7FA}" srcOrd="0" destOrd="0" presId="urn:microsoft.com/office/officeart/2005/8/layout/hierarchy1"/>
    <dgm:cxn modelId="{0D3C167F-C659-40D8-A737-2CF61DCF3E96}" type="presParOf" srcId="{F72F09BF-3112-4D82-BA0B-8B180CC1A7FA}" destId="{6397E6A9-79D5-438B-8AE6-CB5BD7DF56B4}" srcOrd="0" destOrd="0" presId="urn:microsoft.com/office/officeart/2005/8/layout/hierarchy1"/>
    <dgm:cxn modelId="{DD46EB71-AE89-4694-8573-B7D85D0E5B2A}" type="presParOf" srcId="{F72F09BF-3112-4D82-BA0B-8B180CC1A7FA}" destId="{0F562AE7-D4C4-489F-B6BF-BC85F43CD45D}" srcOrd="1" destOrd="0" presId="urn:microsoft.com/office/officeart/2005/8/layout/hierarchy1"/>
    <dgm:cxn modelId="{A4D1811D-FFE4-40AD-8ECC-F4E29D39B685}" type="presParOf" srcId="{E30AF1C6-05D5-4C43-B7FE-2095115725E6}" destId="{15D26B92-71D8-4252-A3C3-1A028E67E412}" srcOrd="1" destOrd="0" presId="urn:microsoft.com/office/officeart/2005/8/layout/hierarchy1"/>
    <dgm:cxn modelId="{BAE2D682-EBBA-4F88-B8D2-72055875649F}" type="presParOf" srcId="{075A983C-9805-4514-95EC-047F01C73F44}" destId="{B06AE3EA-A36A-4537-A767-3F98E37714E8}" srcOrd="8" destOrd="0" presId="urn:microsoft.com/office/officeart/2005/8/layout/hierarchy1"/>
    <dgm:cxn modelId="{25FED2F7-D7A6-456C-B2F9-28144ECF640C}" type="presParOf" srcId="{075A983C-9805-4514-95EC-047F01C73F44}" destId="{B0CD95F2-21AD-4A55-BFC4-2EA09229EE0D}" srcOrd="9" destOrd="0" presId="urn:microsoft.com/office/officeart/2005/8/layout/hierarchy1"/>
    <dgm:cxn modelId="{5F0902CD-C170-40B3-A58D-59EF92B63A99}" type="presParOf" srcId="{B0CD95F2-21AD-4A55-BFC4-2EA09229EE0D}" destId="{CB5FF5ED-69D2-46C8-B430-DBFADAEA7913}" srcOrd="0" destOrd="0" presId="urn:microsoft.com/office/officeart/2005/8/layout/hierarchy1"/>
    <dgm:cxn modelId="{FF9DBE8D-67EF-4740-8DF9-80D3BC0DD5EF}" type="presParOf" srcId="{CB5FF5ED-69D2-46C8-B430-DBFADAEA7913}" destId="{059468F6-047A-498D-9713-41373BB4174D}" srcOrd="0" destOrd="0" presId="urn:microsoft.com/office/officeart/2005/8/layout/hierarchy1"/>
    <dgm:cxn modelId="{A56F49D6-F3CA-4FB2-BA48-90958743BCF7}" type="presParOf" srcId="{CB5FF5ED-69D2-46C8-B430-DBFADAEA7913}" destId="{2B0C6553-CCF6-4B56-ADB1-CBA458A89DA6}" srcOrd="1" destOrd="0" presId="urn:microsoft.com/office/officeart/2005/8/layout/hierarchy1"/>
    <dgm:cxn modelId="{31A4807E-62D6-4BCA-9490-C5696C7E0838}" type="presParOf" srcId="{B0CD95F2-21AD-4A55-BFC4-2EA09229EE0D}" destId="{7A7CB45B-525A-4D84-B861-D678AAE200C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82C689-4F1F-4118-A968-0FE4C678C5E4}">
      <dsp:nvSpPr>
        <dsp:cNvPr id="0" name=""/>
        <dsp:cNvSpPr/>
      </dsp:nvSpPr>
      <dsp:spPr>
        <a:xfrm>
          <a:off x="3664702" y="2190308"/>
          <a:ext cx="3040275" cy="361723"/>
        </a:xfrm>
        <a:custGeom>
          <a:avLst/>
          <a:gdLst/>
          <a:ahLst/>
          <a:cxnLst/>
          <a:rect l="0" t="0" r="0" b="0"/>
          <a:pathLst>
            <a:path>
              <a:moveTo>
                <a:pt x="0" y="0"/>
              </a:moveTo>
              <a:lnTo>
                <a:pt x="0" y="246504"/>
              </a:lnTo>
              <a:lnTo>
                <a:pt x="3040275" y="246504"/>
              </a:lnTo>
              <a:lnTo>
                <a:pt x="3040275" y="361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8D4B05-84D2-46F8-984B-682E47BEFE8F}">
      <dsp:nvSpPr>
        <dsp:cNvPr id="0" name=""/>
        <dsp:cNvSpPr/>
      </dsp:nvSpPr>
      <dsp:spPr>
        <a:xfrm>
          <a:off x="3664702" y="2190308"/>
          <a:ext cx="1520137" cy="361723"/>
        </a:xfrm>
        <a:custGeom>
          <a:avLst/>
          <a:gdLst/>
          <a:ahLst/>
          <a:cxnLst/>
          <a:rect l="0" t="0" r="0" b="0"/>
          <a:pathLst>
            <a:path>
              <a:moveTo>
                <a:pt x="0" y="0"/>
              </a:moveTo>
              <a:lnTo>
                <a:pt x="0" y="246504"/>
              </a:lnTo>
              <a:lnTo>
                <a:pt x="1520137" y="246504"/>
              </a:lnTo>
              <a:lnTo>
                <a:pt x="1520137" y="361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8F710B-F57A-4185-B186-E2DC95ACA9D3}">
      <dsp:nvSpPr>
        <dsp:cNvPr id="0" name=""/>
        <dsp:cNvSpPr/>
      </dsp:nvSpPr>
      <dsp:spPr>
        <a:xfrm>
          <a:off x="3618982" y="2190308"/>
          <a:ext cx="91440" cy="361723"/>
        </a:xfrm>
        <a:custGeom>
          <a:avLst/>
          <a:gdLst/>
          <a:ahLst/>
          <a:cxnLst/>
          <a:rect l="0" t="0" r="0" b="0"/>
          <a:pathLst>
            <a:path>
              <a:moveTo>
                <a:pt x="45720" y="0"/>
              </a:moveTo>
              <a:lnTo>
                <a:pt x="45720" y="361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8AEB05-70C8-4CE9-9CB7-55403475FDC9}">
      <dsp:nvSpPr>
        <dsp:cNvPr id="0" name=""/>
        <dsp:cNvSpPr/>
      </dsp:nvSpPr>
      <dsp:spPr>
        <a:xfrm>
          <a:off x="2144564" y="2190308"/>
          <a:ext cx="1520137" cy="361723"/>
        </a:xfrm>
        <a:custGeom>
          <a:avLst/>
          <a:gdLst/>
          <a:ahLst/>
          <a:cxnLst/>
          <a:rect l="0" t="0" r="0" b="0"/>
          <a:pathLst>
            <a:path>
              <a:moveTo>
                <a:pt x="1520137" y="0"/>
              </a:moveTo>
              <a:lnTo>
                <a:pt x="1520137" y="246504"/>
              </a:lnTo>
              <a:lnTo>
                <a:pt x="0" y="246504"/>
              </a:lnTo>
              <a:lnTo>
                <a:pt x="0" y="361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EAFEE4-8688-42F4-92DB-3039074110E0}">
      <dsp:nvSpPr>
        <dsp:cNvPr id="0" name=""/>
        <dsp:cNvSpPr/>
      </dsp:nvSpPr>
      <dsp:spPr>
        <a:xfrm>
          <a:off x="624427" y="2190308"/>
          <a:ext cx="3040275" cy="361723"/>
        </a:xfrm>
        <a:custGeom>
          <a:avLst/>
          <a:gdLst/>
          <a:ahLst/>
          <a:cxnLst/>
          <a:rect l="0" t="0" r="0" b="0"/>
          <a:pathLst>
            <a:path>
              <a:moveTo>
                <a:pt x="3040275" y="0"/>
              </a:moveTo>
              <a:lnTo>
                <a:pt x="3040275" y="246504"/>
              </a:lnTo>
              <a:lnTo>
                <a:pt x="0" y="246504"/>
              </a:lnTo>
              <a:lnTo>
                <a:pt x="0" y="361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B2834F-E03A-4BE3-B18E-1F0F01CE260C}">
      <dsp:nvSpPr>
        <dsp:cNvPr id="0" name=""/>
        <dsp:cNvSpPr/>
      </dsp:nvSpPr>
      <dsp:spPr>
        <a:xfrm>
          <a:off x="3042828" y="1400527"/>
          <a:ext cx="1243749" cy="789780"/>
        </a:xfrm>
        <a:prstGeom prst="roundRect">
          <a:avLst>
            <a:gd name="adj" fmla="val 10000"/>
          </a:avLst>
        </a:prstGeom>
        <a:solidFill>
          <a:schemeClr val="accent1">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sp>
    <dsp:sp modelId="{BB851EBA-2CF1-4683-8A4A-F8919B10557D}">
      <dsp:nvSpPr>
        <dsp:cNvPr id="0" name=""/>
        <dsp:cNvSpPr/>
      </dsp:nvSpPr>
      <dsp:spPr>
        <a:xfrm>
          <a:off x="3181022" y="1531812"/>
          <a:ext cx="1243749" cy="7897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lv-LV" sz="1900" kern="1200" dirty="0" smtClean="0"/>
            <a:t>Dzejā</a:t>
          </a:r>
          <a:endParaRPr lang="en-GB" sz="1900" kern="1200" dirty="0"/>
        </a:p>
      </dsp:txBody>
      <dsp:txXfrm>
        <a:off x="3204154" y="1554944"/>
        <a:ext cx="1197485" cy="743516"/>
      </dsp:txXfrm>
    </dsp:sp>
    <dsp:sp modelId="{DEF732E0-72C5-4A3F-A40C-4BE790E57E61}">
      <dsp:nvSpPr>
        <dsp:cNvPr id="0" name=""/>
        <dsp:cNvSpPr/>
      </dsp:nvSpPr>
      <dsp:spPr>
        <a:xfrm>
          <a:off x="2552" y="2552032"/>
          <a:ext cx="1243749" cy="789780"/>
        </a:xfrm>
        <a:prstGeom prst="roundRect">
          <a:avLst>
            <a:gd name="adj" fmla="val 10000"/>
          </a:avLst>
        </a:prstGeom>
        <a:solidFill>
          <a:schemeClr val="accent1">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sp>
    <dsp:sp modelId="{CF087B64-E4DB-4FE7-A673-F3946FE7F88F}">
      <dsp:nvSpPr>
        <dsp:cNvPr id="0" name=""/>
        <dsp:cNvSpPr/>
      </dsp:nvSpPr>
      <dsp:spPr>
        <a:xfrm>
          <a:off x="140746" y="2683316"/>
          <a:ext cx="1243749" cy="7897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lv-LV" sz="1900" kern="1200" dirty="0" smtClean="0"/>
            <a:t>dzejolis</a:t>
          </a:r>
          <a:endParaRPr lang="en-GB" sz="1900" kern="1200" dirty="0"/>
        </a:p>
      </dsp:txBody>
      <dsp:txXfrm>
        <a:off x="163878" y="2706448"/>
        <a:ext cx="1197485" cy="743516"/>
      </dsp:txXfrm>
    </dsp:sp>
    <dsp:sp modelId="{3E2BB9C2-AA75-4FF5-B010-798746183DF8}">
      <dsp:nvSpPr>
        <dsp:cNvPr id="0" name=""/>
        <dsp:cNvSpPr/>
      </dsp:nvSpPr>
      <dsp:spPr>
        <a:xfrm>
          <a:off x="1522690" y="2552032"/>
          <a:ext cx="1243749" cy="789780"/>
        </a:xfrm>
        <a:prstGeom prst="roundRect">
          <a:avLst>
            <a:gd name="adj" fmla="val 10000"/>
          </a:avLst>
        </a:prstGeom>
        <a:solidFill>
          <a:schemeClr val="accent1">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sp>
    <dsp:sp modelId="{E99B0ECE-CFA0-471F-A93A-D7192CE448BB}">
      <dsp:nvSpPr>
        <dsp:cNvPr id="0" name=""/>
        <dsp:cNvSpPr/>
      </dsp:nvSpPr>
      <dsp:spPr>
        <a:xfrm>
          <a:off x="1660884" y="2683316"/>
          <a:ext cx="1243749" cy="7897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lv-LV" sz="1900" kern="1200" dirty="0" err="1" smtClean="0"/>
            <a:t>akrostihs</a:t>
          </a:r>
          <a:endParaRPr lang="en-GB" sz="1900" kern="1200" dirty="0"/>
        </a:p>
      </dsp:txBody>
      <dsp:txXfrm>
        <a:off x="1684016" y="2706448"/>
        <a:ext cx="1197485" cy="743516"/>
      </dsp:txXfrm>
    </dsp:sp>
    <dsp:sp modelId="{E08CF136-B93E-4720-A8AA-22BC7D2441A7}">
      <dsp:nvSpPr>
        <dsp:cNvPr id="0" name=""/>
        <dsp:cNvSpPr/>
      </dsp:nvSpPr>
      <dsp:spPr>
        <a:xfrm>
          <a:off x="3042828" y="2552032"/>
          <a:ext cx="1243749" cy="789780"/>
        </a:xfrm>
        <a:prstGeom prst="roundRect">
          <a:avLst>
            <a:gd name="adj" fmla="val 10000"/>
          </a:avLst>
        </a:prstGeom>
        <a:solidFill>
          <a:schemeClr val="accent1">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sp>
    <dsp:sp modelId="{1CBDDAC1-72B5-4791-B748-B03A9045D438}">
      <dsp:nvSpPr>
        <dsp:cNvPr id="0" name=""/>
        <dsp:cNvSpPr/>
      </dsp:nvSpPr>
      <dsp:spPr>
        <a:xfrm>
          <a:off x="3181022" y="2683316"/>
          <a:ext cx="1243749" cy="7897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lv-LV" sz="1900" kern="1200" dirty="0" smtClean="0"/>
            <a:t>aforisms</a:t>
          </a:r>
          <a:endParaRPr lang="en-GB" sz="1900" kern="1200" dirty="0"/>
        </a:p>
      </dsp:txBody>
      <dsp:txXfrm>
        <a:off x="3204154" y="2706448"/>
        <a:ext cx="1197485" cy="743516"/>
      </dsp:txXfrm>
    </dsp:sp>
    <dsp:sp modelId="{1FBAF28B-271D-45F4-A7BB-F897BCEC9BD7}">
      <dsp:nvSpPr>
        <dsp:cNvPr id="0" name=""/>
        <dsp:cNvSpPr/>
      </dsp:nvSpPr>
      <dsp:spPr>
        <a:xfrm>
          <a:off x="4562966" y="2552032"/>
          <a:ext cx="1243749" cy="789780"/>
        </a:xfrm>
        <a:prstGeom prst="roundRect">
          <a:avLst>
            <a:gd name="adj" fmla="val 10000"/>
          </a:avLst>
        </a:prstGeom>
        <a:solidFill>
          <a:schemeClr val="accent1">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sp>
    <dsp:sp modelId="{9DCCED86-2D31-4CB0-A87E-EDD16044447C}">
      <dsp:nvSpPr>
        <dsp:cNvPr id="0" name=""/>
        <dsp:cNvSpPr/>
      </dsp:nvSpPr>
      <dsp:spPr>
        <a:xfrm>
          <a:off x="4701160" y="2683316"/>
          <a:ext cx="1243749" cy="7897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lv-LV" sz="1900" kern="1200" dirty="0" smtClean="0"/>
            <a:t>dziesma</a:t>
          </a:r>
          <a:endParaRPr lang="en-GB" sz="1900" kern="1200" dirty="0"/>
        </a:p>
      </dsp:txBody>
      <dsp:txXfrm>
        <a:off x="4724292" y="2706448"/>
        <a:ext cx="1197485" cy="743516"/>
      </dsp:txXfrm>
    </dsp:sp>
    <dsp:sp modelId="{4267F3C9-FA99-4944-BB6D-7FC1DA532C14}">
      <dsp:nvSpPr>
        <dsp:cNvPr id="0" name=""/>
        <dsp:cNvSpPr/>
      </dsp:nvSpPr>
      <dsp:spPr>
        <a:xfrm>
          <a:off x="6083104" y="2552032"/>
          <a:ext cx="1243749" cy="789780"/>
        </a:xfrm>
        <a:prstGeom prst="roundRect">
          <a:avLst>
            <a:gd name="adj" fmla="val 10000"/>
          </a:avLst>
        </a:prstGeom>
        <a:solidFill>
          <a:schemeClr val="accent1">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sp>
    <dsp:sp modelId="{82D5C9E5-E3ED-4214-B179-C491901E710D}">
      <dsp:nvSpPr>
        <dsp:cNvPr id="0" name=""/>
        <dsp:cNvSpPr/>
      </dsp:nvSpPr>
      <dsp:spPr>
        <a:xfrm>
          <a:off x="6221298" y="2683316"/>
          <a:ext cx="1243749" cy="7897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lv-LV" sz="1900" kern="1200" dirty="0" smtClean="0"/>
            <a:t>dzejolis prozā</a:t>
          </a:r>
          <a:endParaRPr lang="en-GB" sz="1900" kern="1200" dirty="0"/>
        </a:p>
      </dsp:txBody>
      <dsp:txXfrm>
        <a:off x="6244430" y="2706448"/>
        <a:ext cx="1197485" cy="7435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6AE3EA-A36A-4537-A767-3F98E37714E8}">
      <dsp:nvSpPr>
        <dsp:cNvPr id="0" name=""/>
        <dsp:cNvSpPr/>
      </dsp:nvSpPr>
      <dsp:spPr>
        <a:xfrm>
          <a:off x="3664702" y="2190308"/>
          <a:ext cx="3040275" cy="361723"/>
        </a:xfrm>
        <a:custGeom>
          <a:avLst/>
          <a:gdLst/>
          <a:ahLst/>
          <a:cxnLst/>
          <a:rect l="0" t="0" r="0" b="0"/>
          <a:pathLst>
            <a:path>
              <a:moveTo>
                <a:pt x="0" y="0"/>
              </a:moveTo>
              <a:lnTo>
                <a:pt x="0" y="246504"/>
              </a:lnTo>
              <a:lnTo>
                <a:pt x="3040275" y="246504"/>
              </a:lnTo>
              <a:lnTo>
                <a:pt x="3040275" y="361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8EA228-4B44-43A2-B376-BC33FBE860D5}">
      <dsp:nvSpPr>
        <dsp:cNvPr id="0" name=""/>
        <dsp:cNvSpPr/>
      </dsp:nvSpPr>
      <dsp:spPr>
        <a:xfrm>
          <a:off x="3664702" y="2190308"/>
          <a:ext cx="1520137" cy="361723"/>
        </a:xfrm>
        <a:custGeom>
          <a:avLst/>
          <a:gdLst/>
          <a:ahLst/>
          <a:cxnLst/>
          <a:rect l="0" t="0" r="0" b="0"/>
          <a:pathLst>
            <a:path>
              <a:moveTo>
                <a:pt x="0" y="0"/>
              </a:moveTo>
              <a:lnTo>
                <a:pt x="0" y="246504"/>
              </a:lnTo>
              <a:lnTo>
                <a:pt x="1520137" y="246504"/>
              </a:lnTo>
              <a:lnTo>
                <a:pt x="1520137" y="361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98BC1B-C08D-4D32-9F4F-DD3008C3D7E5}">
      <dsp:nvSpPr>
        <dsp:cNvPr id="0" name=""/>
        <dsp:cNvSpPr/>
      </dsp:nvSpPr>
      <dsp:spPr>
        <a:xfrm>
          <a:off x="3618982" y="2190308"/>
          <a:ext cx="91440" cy="361723"/>
        </a:xfrm>
        <a:custGeom>
          <a:avLst/>
          <a:gdLst/>
          <a:ahLst/>
          <a:cxnLst/>
          <a:rect l="0" t="0" r="0" b="0"/>
          <a:pathLst>
            <a:path>
              <a:moveTo>
                <a:pt x="45720" y="0"/>
              </a:moveTo>
              <a:lnTo>
                <a:pt x="45720" y="361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DC8D8F-1BD5-4964-82E3-E5C8CC831CBC}">
      <dsp:nvSpPr>
        <dsp:cNvPr id="0" name=""/>
        <dsp:cNvSpPr/>
      </dsp:nvSpPr>
      <dsp:spPr>
        <a:xfrm>
          <a:off x="2144564" y="2190308"/>
          <a:ext cx="1520137" cy="361723"/>
        </a:xfrm>
        <a:custGeom>
          <a:avLst/>
          <a:gdLst/>
          <a:ahLst/>
          <a:cxnLst/>
          <a:rect l="0" t="0" r="0" b="0"/>
          <a:pathLst>
            <a:path>
              <a:moveTo>
                <a:pt x="1520137" y="0"/>
              </a:moveTo>
              <a:lnTo>
                <a:pt x="1520137" y="246504"/>
              </a:lnTo>
              <a:lnTo>
                <a:pt x="0" y="246504"/>
              </a:lnTo>
              <a:lnTo>
                <a:pt x="0" y="361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603714-9C4B-4283-BF99-0949D583EB1E}">
      <dsp:nvSpPr>
        <dsp:cNvPr id="0" name=""/>
        <dsp:cNvSpPr/>
      </dsp:nvSpPr>
      <dsp:spPr>
        <a:xfrm>
          <a:off x="624427" y="2190308"/>
          <a:ext cx="3040275" cy="361723"/>
        </a:xfrm>
        <a:custGeom>
          <a:avLst/>
          <a:gdLst/>
          <a:ahLst/>
          <a:cxnLst/>
          <a:rect l="0" t="0" r="0" b="0"/>
          <a:pathLst>
            <a:path>
              <a:moveTo>
                <a:pt x="3040275" y="0"/>
              </a:moveTo>
              <a:lnTo>
                <a:pt x="3040275" y="246504"/>
              </a:lnTo>
              <a:lnTo>
                <a:pt x="0" y="246504"/>
              </a:lnTo>
              <a:lnTo>
                <a:pt x="0" y="361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8C3305-A99D-4766-87D5-580A43251634}">
      <dsp:nvSpPr>
        <dsp:cNvPr id="0" name=""/>
        <dsp:cNvSpPr/>
      </dsp:nvSpPr>
      <dsp:spPr>
        <a:xfrm>
          <a:off x="3042828" y="1400527"/>
          <a:ext cx="1243749" cy="789780"/>
        </a:xfrm>
        <a:prstGeom prst="roundRect">
          <a:avLst>
            <a:gd name="adj" fmla="val 10000"/>
          </a:avLst>
        </a:prstGeom>
        <a:solidFill>
          <a:schemeClr val="accent1">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sp>
    <dsp:sp modelId="{BCEA3C78-7B01-40AE-84E3-E2CF3D5076D2}">
      <dsp:nvSpPr>
        <dsp:cNvPr id="0" name=""/>
        <dsp:cNvSpPr/>
      </dsp:nvSpPr>
      <dsp:spPr>
        <a:xfrm>
          <a:off x="3181022" y="1531812"/>
          <a:ext cx="1243749" cy="7897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lv-LV" sz="1700" kern="1200" dirty="0" smtClean="0"/>
            <a:t>Prozā</a:t>
          </a:r>
          <a:endParaRPr lang="en-GB" sz="1700" kern="1200" dirty="0"/>
        </a:p>
      </dsp:txBody>
      <dsp:txXfrm>
        <a:off x="3204154" y="1554944"/>
        <a:ext cx="1197485" cy="743516"/>
      </dsp:txXfrm>
    </dsp:sp>
    <dsp:sp modelId="{78174390-F122-4A36-81B7-AB2D7B35878B}">
      <dsp:nvSpPr>
        <dsp:cNvPr id="0" name=""/>
        <dsp:cNvSpPr/>
      </dsp:nvSpPr>
      <dsp:spPr>
        <a:xfrm>
          <a:off x="2552" y="2552032"/>
          <a:ext cx="1243749" cy="789780"/>
        </a:xfrm>
        <a:prstGeom prst="roundRect">
          <a:avLst>
            <a:gd name="adj" fmla="val 10000"/>
          </a:avLst>
        </a:prstGeom>
        <a:solidFill>
          <a:schemeClr val="accent1">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sp>
    <dsp:sp modelId="{4A3311EA-93B1-4D13-9A42-C78CC2686999}">
      <dsp:nvSpPr>
        <dsp:cNvPr id="0" name=""/>
        <dsp:cNvSpPr/>
      </dsp:nvSpPr>
      <dsp:spPr>
        <a:xfrm>
          <a:off x="140746" y="2683316"/>
          <a:ext cx="1243749" cy="7897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lv-LV" sz="1700" kern="1200" dirty="0" smtClean="0"/>
            <a:t>eseja</a:t>
          </a:r>
          <a:endParaRPr lang="en-GB" sz="1700" kern="1200" dirty="0"/>
        </a:p>
      </dsp:txBody>
      <dsp:txXfrm>
        <a:off x="163878" y="2706448"/>
        <a:ext cx="1197485" cy="743516"/>
      </dsp:txXfrm>
    </dsp:sp>
    <dsp:sp modelId="{659BFC2B-7857-4959-9F4A-AB3199B659C0}">
      <dsp:nvSpPr>
        <dsp:cNvPr id="0" name=""/>
        <dsp:cNvSpPr/>
      </dsp:nvSpPr>
      <dsp:spPr>
        <a:xfrm>
          <a:off x="1522690" y="2552032"/>
          <a:ext cx="1243749" cy="789780"/>
        </a:xfrm>
        <a:prstGeom prst="roundRect">
          <a:avLst>
            <a:gd name="adj" fmla="val 10000"/>
          </a:avLst>
        </a:prstGeom>
        <a:solidFill>
          <a:schemeClr val="accent1">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sp>
    <dsp:sp modelId="{C416A6FF-9474-44E0-95AE-6C77E42D1938}">
      <dsp:nvSpPr>
        <dsp:cNvPr id="0" name=""/>
        <dsp:cNvSpPr/>
      </dsp:nvSpPr>
      <dsp:spPr>
        <a:xfrm>
          <a:off x="1660884" y="2683316"/>
          <a:ext cx="1243749" cy="7897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lv-LV" sz="1700" kern="1200" dirty="0" smtClean="0"/>
            <a:t>literārā</a:t>
          </a:r>
        </a:p>
        <a:p>
          <a:pPr lvl="0" algn="ctr" defTabSz="755650">
            <a:lnSpc>
              <a:spcPct val="90000"/>
            </a:lnSpc>
            <a:spcBef>
              <a:spcPct val="0"/>
            </a:spcBef>
            <a:spcAft>
              <a:spcPct val="35000"/>
            </a:spcAft>
          </a:pPr>
          <a:r>
            <a:rPr lang="lv-LV" sz="1700" kern="1200" dirty="0" smtClean="0"/>
            <a:t>pasaka</a:t>
          </a:r>
          <a:endParaRPr lang="en-GB" sz="1700" kern="1200" dirty="0"/>
        </a:p>
      </dsp:txBody>
      <dsp:txXfrm>
        <a:off x="1684016" y="2706448"/>
        <a:ext cx="1197485" cy="743516"/>
      </dsp:txXfrm>
    </dsp:sp>
    <dsp:sp modelId="{159927A5-757E-4C3A-8DE1-1431778901D9}">
      <dsp:nvSpPr>
        <dsp:cNvPr id="0" name=""/>
        <dsp:cNvSpPr/>
      </dsp:nvSpPr>
      <dsp:spPr>
        <a:xfrm>
          <a:off x="3042828" y="2552032"/>
          <a:ext cx="1243749" cy="789780"/>
        </a:xfrm>
        <a:prstGeom prst="roundRect">
          <a:avLst>
            <a:gd name="adj" fmla="val 10000"/>
          </a:avLst>
        </a:prstGeom>
        <a:solidFill>
          <a:schemeClr val="accent1">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sp>
    <dsp:sp modelId="{2EF83862-B378-4C5E-BD79-C131A9031526}">
      <dsp:nvSpPr>
        <dsp:cNvPr id="0" name=""/>
        <dsp:cNvSpPr/>
      </dsp:nvSpPr>
      <dsp:spPr>
        <a:xfrm>
          <a:off x="3181022" y="2683316"/>
          <a:ext cx="1243749" cy="7897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lv-LV" sz="1700" kern="1200" dirty="0" smtClean="0"/>
            <a:t>vēstule</a:t>
          </a:r>
          <a:endParaRPr lang="en-GB" sz="1700" kern="1200" dirty="0"/>
        </a:p>
      </dsp:txBody>
      <dsp:txXfrm>
        <a:off x="3204154" y="2706448"/>
        <a:ext cx="1197485" cy="743516"/>
      </dsp:txXfrm>
    </dsp:sp>
    <dsp:sp modelId="{6397E6A9-79D5-438B-8AE6-CB5BD7DF56B4}">
      <dsp:nvSpPr>
        <dsp:cNvPr id="0" name=""/>
        <dsp:cNvSpPr/>
      </dsp:nvSpPr>
      <dsp:spPr>
        <a:xfrm>
          <a:off x="4562966" y="2552032"/>
          <a:ext cx="1243749" cy="789780"/>
        </a:xfrm>
        <a:prstGeom prst="roundRect">
          <a:avLst>
            <a:gd name="adj" fmla="val 10000"/>
          </a:avLst>
        </a:prstGeom>
        <a:solidFill>
          <a:schemeClr val="accent1">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sp>
    <dsp:sp modelId="{0F562AE7-D4C4-489F-B6BF-BC85F43CD45D}">
      <dsp:nvSpPr>
        <dsp:cNvPr id="0" name=""/>
        <dsp:cNvSpPr/>
      </dsp:nvSpPr>
      <dsp:spPr>
        <a:xfrm>
          <a:off x="4701160" y="2683316"/>
          <a:ext cx="1243749" cy="7897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lv-LV" sz="1700" kern="1200" dirty="0" smtClean="0"/>
            <a:t>stāsts</a:t>
          </a:r>
          <a:endParaRPr lang="en-GB" sz="1700" kern="1200" dirty="0"/>
        </a:p>
      </dsp:txBody>
      <dsp:txXfrm>
        <a:off x="4724292" y="2706448"/>
        <a:ext cx="1197485" cy="743516"/>
      </dsp:txXfrm>
    </dsp:sp>
    <dsp:sp modelId="{059468F6-047A-498D-9713-41373BB4174D}">
      <dsp:nvSpPr>
        <dsp:cNvPr id="0" name=""/>
        <dsp:cNvSpPr/>
      </dsp:nvSpPr>
      <dsp:spPr>
        <a:xfrm>
          <a:off x="6083104" y="2552032"/>
          <a:ext cx="1243749" cy="789780"/>
        </a:xfrm>
        <a:prstGeom prst="roundRect">
          <a:avLst>
            <a:gd name="adj" fmla="val 10000"/>
          </a:avLst>
        </a:prstGeom>
        <a:solidFill>
          <a:schemeClr val="accent1">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sp>
    <dsp:sp modelId="{2B0C6553-CCF6-4B56-ADB1-CBA458A89DA6}">
      <dsp:nvSpPr>
        <dsp:cNvPr id="0" name=""/>
        <dsp:cNvSpPr/>
      </dsp:nvSpPr>
      <dsp:spPr>
        <a:xfrm>
          <a:off x="6221298" y="2683316"/>
          <a:ext cx="1243749" cy="7897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lv-LV" sz="1700" kern="1200" dirty="0" smtClean="0"/>
            <a:t>miniatūra</a:t>
          </a:r>
          <a:endParaRPr lang="en-GB" sz="1700" kern="1200" dirty="0"/>
        </a:p>
      </dsp:txBody>
      <dsp:txXfrm>
        <a:off x="6244430" y="2706448"/>
        <a:ext cx="1197485" cy="74351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F7B33EB-2E34-4891-B696-3EABD77792D0}" type="datetimeFigureOut">
              <a:rPr lang="en-GB" smtClean="0"/>
              <a:t>12/05/2014</a:t>
            </a:fld>
            <a:endParaRPr lang="en-GB"/>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ACAEC98-B565-47AD-8048-F0A431C9D1E7}"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7B33EB-2E34-4891-B696-3EABD77792D0}" type="datetimeFigureOut">
              <a:rPr lang="en-GB" smtClean="0"/>
              <a:t>12/05/2014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CAEC98-B565-47AD-8048-F0A431C9D1E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7B33EB-2E34-4891-B696-3EABD77792D0}" type="datetimeFigureOut">
              <a:rPr lang="en-GB" smtClean="0"/>
              <a:t>12/05/2014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CAEC98-B565-47AD-8048-F0A431C9D1E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F7B33EB-2E34-4891-B696-3EABD77792D0}" type="datetimeFigureOut">
              <a:rPr lang="en-GB" smtClean="0"/>
              <a:t>12/05/2014</a:t>
            </a:fld>
            <a:endParaRPr lang="en-GB"/>
          </a:p>
        </p:txBody>
      </p:sp>
      <p:sp>
        <p:nvSpPr>
          <p:cNvPr id="9" name="Slide Number Placeholder 8"/>
          <p:cNvSpPr>
            <a:spLocks noGrp="1"/>
          </p:cNvSpPr>
          <p:nvPr>
            <p:ph type="sldNum" sz="quarter" idx="15"/>
          </p:nvPr>
        </p:nvSpPr>
        <p:spPr/>
        <p:txBody>
          <a:bodyPr rtlCol="0"/>
          <a:lstStyle/>
          <a:p>
            <a:fld id="{5ACAEC98-B565-47AD-8048-F0A431C9D1E7}" type="slidenum">
              <a:rPr lang="en-GB" smtClean="0"/>
              <a:t>‹#›</a:t>
            </a:fld>
            <a:endParaRPr lang="en-GB"/>
          </a:p>
        </p:txBody>
      </p:sp>
      <p:sp>
        <p:nvSpPr>
          <p:cNvPr id="10" name="Footer Placeholder 9"/>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F7B33EB-2E34-4891-B696-3EABD77792D0}" type="datetimeFigureOut">
              <a:rPr lang="en-GB" smtClean="0"/>
              <a:t>12/05/2014</a:t>
            </a:fld>
            <a:endParaRPr lang="en-GB"/>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ACAEC98-B565-47AD-8048-F0A431C9D1E7}"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F7B33EB-2E34-4891-B696-3EABD77792D0}" type="datetimeFigureOut">
              <a:rPr lang="en-GB" smtClean="0"/>
              <a:t>12/05/2014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CAEC98-B565-47AD-8048-F0A431C9D1E7}" type="slidenum">
              <a:rPr lang="en-GB" smtClean="0"/>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F7B33EB-2E34-4891-B696-3EABD77792D0}" type="datetimeFigureOut">
              <a:rPr lang="en-GB" smtClean="0"/>
              <a:t>12/05/2014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CAEC98-B565-47AD-8048-F0A431C9D1E7}" type="slidenum">
              <a:rPr lang="en-GB" smtClean="0"/>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F7B33EB-2E34-4891-B696-3EABD77792D0}" type="datetimeFigureOut">
              <a:rPr lang="en-GB" smtClean="0"/>
              <a:t>12/05/2014</a:t>
            </a:fld>
            <a:endParaRPr lang="en-GB"/>
          </a:p>
        </p:txBody>
      </p:sp>
      <p:sp>
        <p:nvSpPr>
          <p:cNvPr id="7" name="Slide Number Placeholder 6"/>
          <p:cNvSpPr>
            <a:spLocks noGrp="1"/>
          </p:cNvSpPr>
          <p:nvPr>
            <p:ph type="sldNum" sz="quarter" idx="11"/>
          </p:nvPr>
        </p:nvSpPr>
        <p:spPr/>
        <p:txBody>
          <a:bodyPr rtlCol="0"/>
          <a:lstStyle/>
          <a:p>
            <a:fld id="{5ACAEC98-B565-47AD-8048-F0A431C9D1E7}" type="slidenum">
              <a:rPr lang="en-GB" smtClean="0"/>
              <a:t>‹#›</a:t>
            </a:fld>
            <a:endParaRPr lang="en-GB"/>
          </a:p>
        </p:txBody>
      </p:sp>
      <p:sp>
        <p:nvSpPr>
          <p:cNvPr id="8" name="Footer Placeholder 7"/>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B33EB-2E34-4891-B696-3EABD77792D0}" type="datetimeFigureOut">
              <a:rPr lang="en-GB" smtClean="0"/>
              <a:t>12/05/2014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CAEC98-B565-47AD-8048-F0A431C9D1E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F7B33EB-2E34-4891-B696-3EABD77792D0}" type="datetimeFigureOut">
              <a:rPr lang="en-GB" smtClean="0"/>
              <a:t>12/05/2014</a:t>
            </a:fld>
            <a:endParaRPr lang="en-GB"/>
          </a:p>
        </p:txBody>
      </p:sp>
      <p:sp>
        <p:nvSpPr>
          <p:cNvPr id="22" name="Slide Number Placeholder 21"/>
          <p:cNvSpPr>
            <a:spLocks noGrp="1"/>
          </p:cNvSpPr>
          <p:nvPr>
            <p:ph type="sldNum" sz="quarter" idx="15"/>
          </p:nvPr>
        </p:nvSpPr>
        <p:spPr/>
        <p:txBody>
          <a:bodyPr rtlCol="0"/>
          <a:lstStyle/>
          <a:p>
            <a:fld id="{5ACAEC98-B565-47AD-8048-F0A431C9D1E7}" type="slidenum">
              <a:rPr lang="en-GB" smtClean="0"/>
              <a:t>‹#›</a:t>
            </a:fld>
            <a:endParaRPr lang="en-GB"/>
          </a:p>
        </p:txBody>
      </p:sp>
      <p:sp>
        <p:nvSpPr>
          <p:cNvPr id="23" name="Footer Placeholder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F7B33EB-2E34-4891-B696-3EABD77792D0}" type="datetimeFigureOut">
              <a:rPr lang="en-GB" smtClean="0"/>
              <a:t>12/05/2014</a:t>
            </a:fld>
            <a:endParaRPr lang="en-GB"/>
          </a:p>
        </p:txBody>
      </p:sp>
      <p:sp>
        <p:nvSpPr>
          <p:cNvPr id="18" name="Slide Number Placeholder 17"/>
          <p:cNvSpPr>
            <a:spLocks noGrp="1"/>
          </p:cNvSpPr>
          <p:nvPr>
            <p:ph type="sldNum" sz="quarter" idx="11"/>
          </p:nvPr>
        </p:nvSpPr>
        <p:spPr/>
        <p:txBody>
          <a:bodyPr rtlCol="0"/>
          <a:lstStyle/>
          <a:p>
            <a:fld id="{5ACAEC98-B565-47AD-8048-F0A431C9D1E7}" type="slidenum">
              <a:rPr lang="en-GB" smtClean="0"/>
              <a:t>‹#›</a:t>
            </a:fld>
            <a:endParaRPr lang="en-GB"/>
          </a:p>
        </p:txBody>
      </p:sp>
      <p:sp>
        <p:nvSpPr>
          <p:cNvPr id="21" name="Footer Placeholder 20"/>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F7B33EB-2E34-4891-B696-3EABD77792D0}" type="datetimeFigureOut">
              <a:rPr lang="en-GB" smtClean="0"/>
              <a:t>12/05/2014</a:t>
            </a:fld>
            <a:endParaRPr lang="en-GB"/>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ACAEC98-B565-47AD-8048-F0A431C9D1E7}"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124200"/>
            <a:ext cx="6102424" cy="952872"/>
          </a:xfrm>
        </p:spPr>
        <p:txBody>
          <a:bodyPr>
            <a:normAutofit/>
          </a:bodyPr>
          <a:lstStyle/>
          <a:p>
            <a:pPr algn="ctr"/>
            <a:r>
              <a:rPr lang="lv-LV" sz="2800" dirty="0" smtClean="0">
                <a:solidFill>
                  <a:schemeClr val="tx1"/>
                </a:solidFill>
                <a:latin typeface="Times New Roman" pitchFamily="18" charset="0"/>
                <a:cs typeface="Times New Roman" pitchFamily="18" charset="0"/>
              </a:rPr>
              <a:t>Konkurss </a:t>
            </a:r>
            <a:br>
              <a:rPr lang="lv-LV" sz="2800" dirty="0" smtClean="0">
                <a:solidFill>
                  <a:schemeClr val="tx1"/>
                </a:solidFill>
                <a:latin typeface="Times New Roman" pitchFamily="18" charset="0"/>
                <a:cs typeface="Times New Roman" pitchFamily="18" charset="0"/>
              </a:rPr>
            </a:br>
            <a:r>
              <a:rPr lang="lv-LV" sz="2800" dirty="0" smtClean="0">
                <a:solidFill>
                  <a:schemeClr val="tx1"/>
                </a:solidFill>
                <a:latin typeface="Times New Roman" pitchFamily="18" charset="0"/>
                <a:cs typeface="Times New Roman" pitchFamily="18" charset="0"/>
              </a:rPr>
              <a:t>«Tev mūžam dzīvot, Latvija...»</a:t>
            </a:r>
            <a:endParaRPr lang="en-GB" sz="2800"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2286000" y="4077072"/>
            <a:ext cx="6172200" cy="2297850"/>
          </a:xfrm>
        </p:spPr>
        <p:txBody>
          <a:bodyPr>
            <a:normAutofit fontScale="92500"/>
          </a:bodyPr>
          <a:lstStyle/>
          <a:p>
            <a:r>
              <a:rPr lang="lv-LV" sz="2400" dirty="0" smtClean="0">
                <a:solidFill>
                  <a:schemeClr val="accent1"/>
                </a:solidFill>
              </a:rPr>
              <a:t>Konkursa misija-</a:t>
            </a:r>
          </a:p>
          <a:p>
            <a:r>
              <a:rPr lang="lv-LV" sz="2400" dirty="0"/>
              <a:t>k</a:t>
            </a:r>
            <a:r>
              <a:rPr lang="lv-LV" sz="2400" dirty="0" smtClean="0"/>
              <a:t>onkurss </a:t>
            </a:r>
            <a:r>
              <a:rPr lang="lv-LV" sz="2400" dirty="0"/>
              <a:t>nodrošina jauniešiem iespēju labāk izprast nacionālās identitātes jautājumus, nostiprināt patriotiskās jūtas, paplašināt redzesloku, izkopt individuālo valodas stilu, celt </a:t>
            </a:r>
            <a:r>
              <a:rPr lang="lv-LV" sz="2400" dirty="0" smtClean="0"/>
              <a:t>pašapziņu</a:t>
            </a:r>
            <a:r>
              <a:rPr lang="lv-LV" sz="2400" dirty="0"/>
              <a:t>.</a:t>
            </a:r>
            <a:endParaRPr lang="en-GB" sz="2400" dirty="0"/>
          </a:p>
        </p:txBody>
      </p:sp>
    </p:spTree>
    <p:extLst>
      <p:ext uri="{BB962C8B-B14F-4D97-AF65-F5344CB8AC3E}">
        <p14:creationId xmlns:p14="http://schemas.microsoft.com/office/powerpoint/2010/main" val="3372591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solidFill>
                  <a:schemeClr val="tx1"/>
                </a:solidFill>
              </a:rPr>
              <a:t>Konkursa dalībnieku sadalījums </a:t>
            </a:r>
            <a:endParaRPr lang="en-GB"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307498196"/>
              </p:ext>
            </p:extLst>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756234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b="1" dirty="0" smtClean="0">
                <a:solidFill>
                  <a:schemeClr val="tx1"/>
                </a:solidFill>
              </a:rPr>
              <a:t>Konkursa darbu sadalījums pa literatūras veidiem</a:t>
            </a:r>
            <a:endParaRPr lang="en-GB"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630797719"/>
              </p:ext>
            </p:extLst>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744720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b="1" dirty="0" smtClean="0">
                <a:solidFill>
                  <a:schemeClr val="tx1"/>
                </a:solidFill>
              </a:rPr>
              <a:t>Konkursa darbu žanri</a:t>
            </a:r>
            <a:endParaRPr lang="en-GB"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735688647"/>
              </p:ext>
            </p:extLst>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3578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b="1" dirty="0" smtClean="0">
                <a:solidFill>
                  <a:schemeClr val="tx1"/>
                </a:solidFill>
              </a:rPr>
              <a:t>Konkursa darbu žanri</a:t>
            </a:r>
            <a:endParaRPr lang="en-GB"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794960774"/>
              </p:ext>
            </p:extLst>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24227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b="1" dirty="0" smtClean="0">
                <a:solidFill>
                  <a:schemeClr val="accent1"/>
                </a:solidFill>
              </a:rPr>
              <a:t>Paldies konkursa vērtēšanas komisijai!</a:t>
            </a:r>
            <a:endParaRPr lang="en-GB" b="1" dirty="0">
              <a:solidFill>
                <a:schemeClr val="accent1"/>
              </a:solidFill>
            </a:endParaRPr>
          </a:p>
        </p:txBody>
      </p:sp>
      <p:sp>
        <p:nvSpPr>
          <p:cNvPr id="3" name="Content Placeholder 2"/>
          <p:cNvSpPr>
            <a:spLocks noGrp="1"/>
          </p:cNvSpPr>
          <p:nvPr>
            <p:ph sz="quarter" idx="1"/>
          </p:nvPr>
        </p:nvSpPr>
        <p:spPr/>
        <p:txBody>
          <a:bodyPr/>
          <a:lstStyle/>
          <a:p>
            <a:r>
              <a:rPr lang="lv-LV" b="1" dirty="0" smtClean="0"/>
              <a:t>Andai </a:t>
            </a:r>
            <a:r>
              <a:rPr lang="lv-LV" b="1" dirty="0" err="1" smtClean="0"/>
              <a:t>Kudumai-</a:t>
            </a:r>
            <a:r>
              <a:rPr lang="lv-LV" b="1" dirty="0" smtClean="0"/>
              <a:t> </a:t>
            </a:r>
            <a:r>
              <a:rPr lang="lv-LV" dirty="0"/>
              <a:t>filoloģijas </a:t>
            </a:r>
            <a:r>
              <a:rPr lang="lv-LV" dirty="0" smtClean="0"/>
              <a:t>doktorei, </a:t>
            </a:r>
            <a:r>
              <a:rPr lang="lv-LV" dirty="0"/>
              <a:t>Liepājas Universitātes Kurzemes Humanitārā institūta </a:t>
            </a:r>
            <a:r>
              <a:rPr lang="lv-LV" dirty="0" smtClean="0"/>
              <a:t>pētniecei</a:t>
            </a:r>
            <a:endParaRPr lang="en-GB" dirty="0"/>
          </a:p>
          <a:p>
            <a:r>
              <a:rPr lang="lv-LV" b="1" dirty="0" smtClean="0"/>
              <a:t>Mārītei </a:t>
            </a:r>
            <a:r>
              <a:rPr lang="lv-LV" b="1" dirty="0" err="1" smtClean="0"/>
              <a:t>Milzerei-</a:t>
            </a:r>
            <a:r>
              <a:rPr lang="lv-LV" b="1" dirty="0" smtClean="0"/>
              <a:t> </a:t>
            </a:r>
            <a:r>
              <a:rPr lang="lv-LV" dirty="0"/>
              <a:t>laikraksta „Kurzemnieks”</a:t>
            </a:r>
            <a:r>
              <a:rPr lang="lv-LV" b="1" dirty="0"/>
              <a:t> </a:t>
            </a:r>
            <a:r>
              <a:rPr lang="lv-LV" dirty="0" smtClean="0"/>
              <a:t>žurnālistei</a:t>
            </a:r>
            <a:endParaRPr lang="en-GB" dirty="0"/>
          </a:p>
          <a:p>
            <a:r>
              <a:rPr lang="lv-LV" b="1" dirty="0" smtClean="0"/>
              <a:t>Zandai </a:t>
            </a:r>
            <a:r>
              <a:rPr lang="lv-LV" b="1" dirty="0" err="1" smtClean="0"/>
              <a:t>Borgai-</a:t>
            </a:r>
            <a:r>
              <a:rPr lang="lv-LV" b="1" dirty="0" smtClean="0"/>
              <a:t> </a:t>
            </a:r>
            <a:r>
              <a:rPr lang="lv-LV" dirty="0"/>
              <a:t>Liepājas teātra </a:t>
            </a:r>
            <a:r>
              <a:rPr lang="lv-LV" dirty="0" smtClean="0"/>
              <a:t>literārajai padomniecei</a:t>
            </a:r>
            <a:endParaRPr lang="en-GB" dirty="0"/>
          </a:p>
          <a:p>
            <a:r>
              <a:rPr lang="lv-LV" b="1" dirty="0" smtClean="0"/>
              <a:t>Ligitai </a:t>
            </a:r>
            <a:r>
              <a:rPr lang="lv-LV" b="1" dirty="0" err="1" smtClean="0"/>
              <a:t>Mežkalnei-</a:t>
            </a:r>
            <a:r>
              <a:rPr lang="lv-LV" b="1" dirty="0" smtClean="0"/>
              <a:t> </a:t>
            </a:r>
            <a:r>
              <a:rPr lang="lv-LV" dirty="0" smtClean="0"/>
              <a:t>dzejniecei, </a:t>
            </a:r>
            <a:r>
              <a:rPr lang="lv-LV" dirty="0"/>
              <a:t>Kuldīgas 2. </a:t>
            </a:r>
            <a:r>
              <a:rPr lang="lv-LV" dirty="0" smtClean="0"/>
              <a:t>vidusskolas </a:t>
            </a:r>
            <a:r>
              <a:rPr lang="lv-LV" dirty="0"/>
              <a:t>latviešu valodas un literatūras </a:t>
            </a:r>
            <a:r>
              <a:rPr lang="lv-LV" dirty="0" smtClean="0"/>
              <a:t>skolotājai</a:t>
            </a:r>
            <a:endParaRPr lang="en-GB" dirty="0"/>
          </a:p>
        </p:txBody>
      </p:sp>
    </p:spTree>
    <p:extLst>
      <p:ext uri="{BB962C8B-B14F-4D97-AF65-F5344CB8AC3E}">
        <p14:creationId xmlns:p14="http://schemas.microsoft.com/office/powerpoint/2010/main" val="23546890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smtClean="0"/>
              <a:t>Anda </a:t>
            </a:r>
            <a:r>
              <a:rPr lang="lv-LV" b="1" dirty="0" err="1"/>
              <a:t>Kuduma-</a:t>
            </a:r>
            <a:r>
              <a:rPr lang="lv-LV" b="1" dirty="0"/>
              <a:t> </a:t>
            </a:r>
            <a:r>
              <a:rPr lang="lv-LV" dirty="0"/>
              <a:t>filoloģijas doktore, Liepājas Universitātes Kurzemes Humanitārā institūta pētniece</a:t>
            </a:r>
            <a:endParaRPr lang="en-GB" dirty="0"/>
          </a:p>
        </p:txBody>
      </p:sp>
      <p:sp>
        <p:nvSpPr>
          <p:cNvPr id="3" name="Content Placeholder 2"/>
          <p:cNvSpPr>
            <a:spLocks noGrp="1"/>
          </p:cNvSpPr>
          <p:nvPr>
            <p:ph sz="quarter" idx="1"/>
          </p:nvPr>
        </p:nvSpPr>
        <p:spPr>
          <a:xfrm>
            <a:off x="457200" y="1412776"/>
            <a:ext cx="8291264" cy="5061176"/>
          </a:xfrm>
        </p:spPr>
        <p:txBody>
          <a:bodyPr>
            <a:noAutofit/>
          </a:bodyPr>
          <a:lstStyle/>
          <a:p>
            <a:pPr marL="0" indent="0">
              <a:buNone/>
            </a:pPr>
            <a:r>
              <a:rPr lang="lv-LV" sz="2800" dirty="0" smtClean="0"/>
              <a:t>«</a:t>
            </a:r>
            <a:r>
              <a:rPr lang="lv-LV" sz="2800" dirty="0"/>
              <a:t>Izlasīts daudz labu un apliecinošu vārdu, domu un pārdomu, viedokļu un emocionālu refleksiju par mūsu mazo un mīļo Latviju, par tās vēstures traģiskajiem līkločiem, par mūsu literatūras un kultūras mantojuma saiknēm ar mūsdienu dzīvi plašākos kontekstos un konkrēti ar katru no šajā konkursā iesaistītajiem. Priecē doma, ka joprojām jauni cilvēki domā, pārdzīvo, iestājas, apliecina, skumst un priecājas par mūsu kopīgo pagātni, tagadni un nākotni. Un vēlas to paust radoši, domājot, kā nodot savu vēsti tālāk citiem</a:t>
            </a:r>
            <a:r>
              <a:rPr lang="lv-LV" sz="2800" dirty="0" smtClean="0"/>
              <a:t>.</a:t>
            </a:r>
            <a:endParaRPr lang="en-GB" sz="2800" dirty="0"/>
          </a:p>
        </p:txBody>
      </p:sp>
    </p:spTree>
    <p:extLst>
      <p:ext uri="{BB962C8B-B14F-4D97-AF65-F5344CB8AC3E}">
        <p14:creationId xmlns:p14="http://schemas.microsoft.com/office/powerpoint/2010/main" val="26824163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8291264" cy="6141296"/>
          </a:xfrm>
        </p:spPr>
        <p:txBody>
          <a:bodyPr/>
          <a:lstStyle/>
          <a:p>
            <a:pPr marL="0" indent="0">
              <a:buNone/>
            </a:pPr>
            <a:r>
              <a:rPr lang="lv-LV" sz="3600" dirty="0"/>
              <a:t>Taču, lai vārdi nebūtu tikai vārdi, tiem jābūt balstītiem personīgajā pieredzē, pārliecībā, līdzpārdzīvojumā, talanta aizmetņos, arī zināšanās un vēlmē uzzināt arvien vairāk un, galvenais, iedziļināties uzzinātajā un pilnveidot savas radošās rakstīšanas prasmes. Tas ir nebeidzams ceļš ne tik daudz tālumā, cik dziļumā.</a:t>
            </a:r>
            <a:endParaRPr lang="en-GB" sz="3600" dirty="0"/>
          </a:p>
          <a:p>
            <a:pPr marL="0" indent="0">
              <a:buNone/>
            </a:pPr>
            <a:endParaRPr lang="lv-LV" dirty="0" smtClean="0"/>
          </a:p>
        </p:txBody>
      </p:sp>
    </p:spTree>
    <p:extLst>
      <p:ext uri="{BB962C8B-B14F-4D97-AF65-F5344CB8AC3E}">
        <p14:creationId xmlns:p14="http://schemas.microsoft.com/office/powerpoint/2010/main" val="2436294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467600" cy="6213304"/>
          </a:xfrm>
        </p:spPr>
        <p:txBody>
          <a:bodyPr/>
          <a:lstStyle/>
          <a:p>
            <a:pPr marL="0" indent="0">
              <a:buNone/>
            </a:pPr>
            <a:r>
              <a:rPr lang="lv-LV" dirty="0"/>
              <a:t>Novēlējums visiem jaunajiem talantiem, rakstīt gribošajiem – lai labi rakstītu, ir daudz jālasa, nevis lai ietekmētos tiešā veidā, bet gan lai piedzīvotu savu esamību savā dzimtajā valodā tā, kā tikai mēs katrs individuāli to varam.»</a:t>
            </a:r>
            <a:endParaRPr lang="en-GB" dirty="0"/>
          </a:p>
        </p:txBody>
      </p:sp>
      <p:pic>
        <p:nvPicPr>
          <p:cNvPr id="1026" name="Picture 2" descr="C:\Users\User\Downloads\Vel_viena_viena__eglite__un_en_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2276872"/>
            <a:ext cx="3245304" cy="4221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94947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908720"/>
            <a:ext cx="6172200" cy="4109842"/>
          </a:xfrm>
        </p:spPr>
        <p:txBody>
          <a:bodyPr>
            <a:normAutofit/>
          </a:bodyPr>
          <a:lstStyle/>
          <a:p>
            <a:r>
              <a:rPr lang="lv-LV" b="0" dirty="0"/>
              <a:t>«</a:t>
            </a:r>
            <a:r>
              <a:rPr lang="lv-LV" dirty="0"/>
              <a:t>Radošs cilvēks</a:t>
            </a:r>
            <a:r>
              <a:rPr lang="lv-LV" b="0" dirty="0"/>
              <a:t> neiet pa iemītu taku. Viņam jāatrod savs ceļš - spraucoties cauri dzīves džungļiem. Un jāiet vienam. Jāizraujas no kolektīvā prāta.»</a:t>
            </a:r>
            <a:r>
              <a:rPr lang="en-GB" dirty="0"/>
              <a:t/>
            </a:r>
            <a:br>
              <a:rPr lang="en-GB" dirty="0"/>
            </a:br>
            <a:endParaRPr lang="en-GB" dirty="0"/>
          </a:p>
        </p:txBody>
      </p:sp>
      <p:sp>
        <p:nvSpPr>
          <p:cNvPr id="3" name="Subtitle 2"/>
          <p:cNvSpPr>
            <a:spLocks noGrp="1"/>
          </p:cNvSpPr>
          <p:nvPr>
            <p:ph type="subTitle" idx="1"/>
          </p:nvPr>
        </p:nvSpPr>
        <p:spPr>
          <a:xfrm>
            <a:off x="2286000" y="4653136"/>
            <a:ext cx="6172200" cy="1721786"/>
          </a:xfrm>
        </p:spPr>
        <p:txBody>
          <a:bodyPr>
            <a:normAutofit/>
          </a:bodyPr>
          <a:lstStyle/>
          <a:p>
            <a:pPr algn="r"/>
            <a:r>
              <a:rPr lang="en-GB" sz="2800" b="0" dirty="0" smtClean="0"/>
              <a:t>(</a:t>
            </a:r>
            <a:r>
              <a:rPr lang="lv-LV" sz="2800" b="0" dirty="0" smtClean="0"/>
              <a:t>Indiešu filozofs </a:t>
            </a:r>
            <a:r>
              <a:rPr lang="lv-LV" sz="2800" b="0" dirty="0" err="1" smtClean="0"/>
              <a:t>Ošo</a:t>
            </a:r>
            <a:r>
              <a:rPr lang="en-GB" sz="2800" b="0" dirty="0" smtClean="0"/>
              <a:t>)</a:t>
            </a:r>
            <a:endParaRPr lang="en-GB" sz="2800" b="0" dirty="0"/>
          </a:p>
        </p:txBody>
      </p:sp>
    </p:spTree>
    <p:extLst>
      <p:ext uri="{BB962C8B-B14F-4D97-AF65-F5344CB8AC3E}">
        <p14:creationId xmlns:p14="http://schemas.microsoft.com/office/powerpoint/2010/main" val="3853729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bg1"/>
            </a:solidFill>
          </a:ln>
        </p:spPr>
        <p:txBody>
          <a:bodyPr/>
          <a:lstStyle/>
          <a:p>
            <a:pPr algn="ctr"/>
            <a:r>
              <a:rPr lang="lv-LV" b="1" dirty="0" smtClean="0"/>
              <a:t>Konkurss veltīts</a:t>
            </a:r>
            <a:endParaRPr lang="en-GB" b="1" dirty="0"/>
          </a:p>
        </p:txBody>
      </p:sp>
      <p:sp>
        <p:nvSpPr>
          <p:cNvPr id="3" name="Content Placeholder 2"/>
          <p:cNvSpPr>
            <a:spLocks noGrp="1"/>
          </p:cNvSpPr>
          <p:nvPr>
            <p:ph sz="quarter" idx="1"/>
          </p:nvPr>
        </p:nvSpPr>
        <p:spPr/>
        <p:txBody>
          <a:bodyPr/>
          <a:lstStyle/>
          <a:p>
            <a:r>
              <a:rPr lang="lv-LV" dirty="0" smtClean="0"/>
              <a:t>Baltijas Skolotāju semināra 135-gadei</a:t>
            </a:r>
            <a:endParaRPr lang="en-GB" dirty="0"/>
          </a:p>
        </p:txBody>
      </p:sp>
      <p:sp>
        <p:nvSpPr>
          <p:cNvPr id="4" name="Content Placeholder 3"/>
          <p:cNvSpPr>
            <a:spLocks noGrp="1"/>
          </p:cNvSpPr>
          <p:nvPr>
            <p:ph sz="quarter" idx="2"/>
          </p:nvPr>
        </p:nvSpPr>
        <p:spPr>
          <a:xfrm>
            <a:off x="4270248" y="1600200"/>
            <a:ext cx="4190184" cy="4572000"/>
          </a:xfrm>
        </p:spPr>
        <p:txBody>
          <a:bodyPr/>
          <a:lstStyle/>
          <a:p>
            <a:r>
              <a:rPr lang="lv-LV" dirty="0" smtClean="0"/>
              <a:t>Semināra absolventa</a:t>
            </a:r>
          </a:p>
          <a:p>
            <a:pPr marL="0" indent="0">
              <a:buNone/>
            </a:pPr>
            <a:r>
              <a:rPr lang="lv-LV" dirty="0"/>
              <a:t>i</a:t>
            </a:r>
            <a:r>
              <a:rPr lang="lv-LV" dirty="0" smtClean="0"/>
              <a:t>zcilā dzejnieka Viļa Plūdoņa14</a:t>
            </a:r>
            <a:r>
              <a:rPr lang="en-GB" dirty="0" smtClean="0"/>
              <a:t>0</a:t>
            </a:r>
            <a:r>
              <a:rPr lang="lv-LV" dirty="0" smtClean="0"/>
              <a:t>. jubilejai</a:t>
            </a:r>
          </a:p>
          <a:p>
            <a:pPr marL="0" indent="0">
              <a:buNone/>
            </a:pPr>
            <a:r>
              <a:rPr lang="lv-LV" dirty="0" smtClean="0"/>
              <a:t>	</a:t>
            </a:r>
          </a:p>
          <a:p>
            <a:pPr marL="0" indent="0">
              <a:buNone/>
            </a:pPr>
            <a:endParaRPr lang="en-GB" dirty="0"/>
          </a:p>
        </p:txBody>
      </p:sp>
      <p:pic>
        <p:nvPicPr>
          <p:cNvPr id="1026" name="Picture 2" descr="http://www.kuldigasarodvidusskola.lv/lapa_files/pasakumi/jauni/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2492896"/>
            <a:ext cx="4129943" cy="25401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User\Desktop\Vilis_Plūdon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936" y="3680359"/>
            <a:ext cx="4752528" cy="3078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86835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bg1"/>
            </a:solidFill>
          </a:ln>
        </p:spPr>
        <p:txBody>
          <a:bodyPr/>
          <a:lstStyle/>
          <a:p>
            <a:pPr algn="ctr"/>
            <a:r>
              <a:rPr lang="lv-LV" b="1" dirty="0">
                <a:solidFill>
                  <a:schemeClr val="tx1"/>
                </a:solidFill>
              </a:rPr>
              <a:t>Viļa Plūdoņa dzejas rindas par Baltijas skolotāju semināru</a:t>
            </a:r>
            <a:endParaRPr lang="en-GB" b="1" dirty="0">
              <a:solidFill>
                <a:schemeClr val="tx1"/>
              </a:solidFill>
            </a:endParaRPr>
          </a:p>
        </p:txBody>
      </p:sp>
      <p:sp>
        <p:nvSpPr>
          <p:cNvPr id="3" name="Content Placeholder 2"/>
          <p:cNvSpPr>
            <a:spLocks noGrp="1"/>
          </p:cNvSpPr>
          <p:nvPr>
            <p:ph sz="quarter" idx="1"/>
          </p:nvPr>
        </p:nvSpPr>
        <p:spPr/>
        <p:txBody>
          <a:bodyPr/>
          <a:lstStyle/>
          <a:p>
            <a:pPr marL="0" indent="0">
              <a:buNone/>
            </a:pPr>
            <a:r>
              <a:rPr lang="lv-LV" dirty="0" smtClean="0"/>
              <a:t>Nāk zelta jaunība</a:t>
            </a:r>
          </a:p>
          <a:p>
            <a:pPr marL="0" indent="0">
              <a:buNone/>
            </a:pPr>
            <a:r>
              <a:rPr lang="lv-LV" dirty="0" smtClean="0"/>
              <a:t>Un atkal skūpsta mani,</a:t>
            </a:r>
          </a:p>
          <a:p>
            <a:pPr marL="0" indent="0">
              <a:buNone/>
            </a:pPr>
            <a:r>
              <a:rPr lang="lv-LV" dirty="0" smtClean="0"/>
              <a:t>Un ausīs liegi skan</a:t>
            </a:r>
          </a:p>
          <a:p>
            <a:pPr marL="0" indent="0">
              <a:buNone/>
            </a:pPr>
            <a:r>
              <a:rPr lang="lv-LV" dirty="0" smtClean="0"/>
              <a:t>Kā tāli, jauki zvani.</a:t>
            </a:r>
          </a:p>
          <a:p>
            <a:pPr marL="0" indent="0">
              <a:buNone/>
            </a:pPr>
            <a:endParaRPr lang="lv-LV" dirty="0"/>
          </a:p>
          <a:p>
            <a:pPr marL="0" indent="0">
              <a:buNone/>
            </a:pPr>
            <a:r>
              <a:rPr lang="lv-LV" dirty="0" smtClean="0"/>
              <a:t>Es redzu </a:t>
            </a:r>
            <a:r>
              <a:rPr lang="lv-LV" dirty="0"/>
              <a:t>K</a:t>
            </a:r>
            <a:r>
              <a:rPr lang="lv-LV" dirty="0" smtClean="0"/>
              <a:t>uldīgu,</a:t>
            </a:r>
          </a:p>
          <a:p>
            <a:pPr marL="0" indent="0">
              <a:buNone/>
            </a:pPr>
            <a:r>
              <a:rPr lang="lv-LV" dirty="0" smtClean="0"/>
              <a:t>Un Ventas rumbu balto,</a:t>
            </a:r>
          </a:p>
          <a:p>
            <a:pPr marL="0" indent="0">
              <a:buNone/>
            </a:pPr>
            <a:r>
              <a:rPr lang="lv-LV" dirty="0" smtClean="0"/>
              <a:t>Un Zaļās dzirnavas,</a:t>
            </a:r>
          </a:p>
          <a:p>
            <a:pPr marL="0" indent="0">
              <a:buNone/>
            </a:pPr>
            <a:r>
              <a:rPr lang="lv-LV" dirty="0" smtClean="0"/>
              <a:t>Un </a:t>
            </a:r>
            <a:r>
              <a:rPr lang="lv-LV" dirty="0" err="1" smtClean="0"/>
              <a:t>Bursu</a:t>
            </a:r>
            <a:r>
              <a:rPr lang="lv-LV" dirty="0" smtClean="0"/>
              <a:t> veco, stalto.</a:t>
            </a:r>
          </a:p>
          <a:p>
            <a:pPr marL="0" indent="0">
              <a:buNone/>
            </a:pPr>
            <a:endParaRPr lang="lv-LV" dirty="0" smtClean="0"/>
          </a:p>
          <a:p>
            <a:pPr marL="0" indent="0">
              <a:buNone/>
            </a:pPr>
            <a:endParaRPr lang="en-GB"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427984" y="3933056"/>
            <a:ext cx="4379709" cy="2537073"/>
          </a:xfrm>
          <a:prstGeom prst="rect">
            <a:avLst/>
          </a:prstGeom>
          <a:noFill/>
        </p:spPr>
      </p:pic>
    </p:spTree>
    <p:extLst>
      <p:ext uri="{BB962C8B-B14F-4D97-AF65-F5344CB8AC3E}">
        <p14:creationId xmlns:p14="http://schemas.microsoft.com/office/powerpoint/2010/main" val="42730851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bg1"/>
            </a:solidFill>
          </a:ln>
        </p:spPr>
        <p:txBody>
          <a:bodyPr/>
          <a:lstStyle/>
          <a:p>
            <a:pPr algn="ctr"/>
            <a:r>
              <a:rPr lang="lv-LV" b="1" dirty="0" smtClean="0">
                <a:solidFill>
                  <a:schemeClr val="tx1"/>
                </a:solidFill>
              </a:rPr>
              <a:t>Konkursa dalībnieki</a:t>
            </a:r>
            <a:endParaRPr lang="en-GB"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352188947"/>
              </p:ext>
            </p:extLst>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12215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b="1" dirty="0">
                <a:solidFill>
                  <a:schemeClr val="accent1"/>
                </a:solidFill>
              </a:rPr>
              <a:t>Sveicam visus konkursa dalībniekus!</a:t>
            </a:r>
            <a:endParaRPr lang="en-GB" dirty="0"/>
          </a:p>
        </p:txBody>
      </p:sp>
      <p:sp>
        <p:nvSpPr>
          <p:cNvPr id="3" name="Content Placeholder 2"/>
          <p:cNvSpPr>
            <a:spLocks noGrp="1"/>
          </p:cNvSpPr>
          <p:nvPr>
            <p:ph sz="quarter" idx="1"/>
          </p:nvPr>
        </p:nvSpPr>
        <p:spPr>
          <a:xfrm>
            <a:off x="457200" y="1340768"/>
            <a:ext cx="3657600" cy="5517232"/>
          </a:xfrm>
        </p:spPr>
        <p:txBody>
          <a:bodyPr>
            <a:normAutofit fontScale="92500" lnSpcReduction="20000"/>
          </a:bodyPr>
          <a:lstStyle/>
          <a:p>
            <a:pPr marL="0" indent="0">
              <a:buNone/>
            </a:pPr>
            <a:r>
              <a:rPr lang="lv-LV" dirty="0" smtClean="0"/>
              <a:t>Kristapu </a:t>
            </a:r>
            <a:r>
              <a:rPr lang="lv-LV" dirty="0" err="1" smtClean="0"/>
              <a:t>Baumgartu</a:t>
            </a:r>
            <a:endParaRPr lang="lv-LV" dirty="0"/>
          </a:p>
          <a:p>
            <a:pPr marL="0" indent="0">
              <a:buNone/>
            </a:pPr>
            <a:r>
              <a:rPr lang="lv-LV" dirty="0"/>
              <a:t>Ditu </a:t>
            </a:r>
            <a:r>
              <a:rPr lang="lv-LV" dirty="0" err="1" smtClean="0"/>
              <a:t>Bēķi</a:t>
            </a:r>
            <a:endParaRPr lang="lv-LV" dirty="0" smtClean="0"/>
          </a:p>
          <a:p>
            <a:pPr marL="0" indent="0">
              <a:buNone/>
            </a:pPr>
            <a:r>
              <a:rPr lang="lv-LV" dirty="0" smtClean="0"/>
              <a:t>Paulu </a:t>
            </a:r>
            <a:r>
              <a:rPr lang="lv-LV" dirty="0" err="1" smtClean="0"/>
              <a:t>Elmeri</a:t>
            </a:r>
            <a:endParaRPr lang="lv-LV" dirty="0" smtClean="0"/>
          </a:p>
          <a:p>
            <a:pPr marL="0" indent="0">
              <a:buNone/>
            </a:pPr>
            <a:r>
              <a:rPr lang="lv-LV" dirty="0" smtClean="0"/>
              <a:t>Evelīnu Freibergu</a:t>
            </a:r>
          </a:p>
          <a:p>
            <a:pPr marL="0" indent="0">
              <a:buNone/>
            </a:pPr>
            <a:r>
              <a:rPr lang="lv-LV" dirty="0" smtClean="0"/>
              <a:t>Gunāru </a:t>
            </a:r>
            <a:r>
              <a:rPr lang="lv-LV" dirty="0" err="1" smtClean="0"/>
              <a:t>Gindru</a:t>
            </a:r>
            <a:endParaRPr lang="lv-LV" dirty="0"/>
          </a:p>
          <a:p>
            <a:pPr marL="0" indent="0">
              <a:buNone/>
            </a:pPr>
            <a:r>
              <a:rPr lang="lv-LV" dirty="0"/>
              <a:t>Andu </a:t>
            </a:r>
            <a:r>
              <a:rPr lang="lv-LV" dirty="0" err="1" smtClean="0"/>
              <a:t>Goršanovu</a:t>
            </a:r>
            <a:endParaRPr lang="lv-LV" dirty="0" smtClean="0"/>
          </a:p>
          <a:p>
            <a:pPr marL="0" indent="0">
              <a:buNone/>
            </a:pPr>
            <a:r>
              <a:rPr lang="lv-LV" dirty="0" smtClean="0"/>
              <a:t>Dinu </a:t>
            </a:r>
            <a:r>
              <a:rPr lang="lv-LV" dirty="0" err="1" smtClean="0"/>
              <a:t>Jūdri</a:t>
            </a:r>
            <a:endParaRPr lang="lv-LV" dirty="0" smtClean="0"/>
          </a:p>
          <a:p>
            <a:pPr marL="0" indent="0">
              <a:buNone/>
            </a:pPr>
            <a:r>
              <a:rPr lang="lv-LV" dirty="0" smtClean="0"/>
              <a:t>Kasparu Krūmiņu</a:t>
            </a:r>
          </a:p>
          <a:p>
            <a:pPr marL="0" indent="0">
              <a:buNone/>
            </a:pPr>
            <a:r>
              <a:rPr lang="lv-LV" dirty="0" smtClean="0"/>
              <a:t>Līgu </a:t>
            </a:r>
            <a:r>
              <a:rPr lang="lv-LV" dirty="0" err="1" smtClean="0"/>
              <a:t>Kuļikovu</a:t>
            </a:r>
            <a:endParaRPr lang="lv-LV" dirty="0" smtClean="0"/>
          </a:p>
          <a:p>
            <a:pPr marL="0" indent="0">
              <a:buNone/>
            </a:pPr>
            <a:r>
              <a:rPr lang="lv-LV" dirty="0" smtClean="0"/>
              <a:t>Raiti Leju</a:t>
            </a:r>
          </a:p>
          <a:p>
            <a:pPr marL="0" indent="0">
              <a:buNone/>
            </a:pPr>
            <a:r>
              <a:rPr lang="lv-LV" dirty="0" smtClean="0"/>
              <a:t>Renāti </a:t>
            </a:r>
            <a:r>
              <a:rPr lang="lv-LV" dirty="0" err="1" smtClean="0"/>
              <a:t>Liskopu</a:t>
            </a:r>
            <a:endParaRPr lang="lv-LV" dirty="0" smtClean="0"/>
          </a:p>
          <a:p>
            <a:pPr marL="0" indent="0">
              <a:buNone/>
            </a:pPr>
            <a:r>
              <a:rPr lang="lv-LV" dirty="0" smtClean="0"/>
              <a:t>Diānu </a:t>
            </a:r>
            <a:r>
              <a:rPr lang="lv-LV" dirty="0" err="1" smtClean="0"/>
              <a:t>Mainieci</a:t>
            </a:r>
            <a:endParaRPr lang="lv-LV" dirty="0"/>
          </a:p>
          <a:p>
            <a:pPr marL="0" indent="0">
              <a:buNone/>
            </a:pPr>
            <a:r>
              <a:rPr lang="lv-LV" dirty="0"/>
              <a:t>Baibu </a:t>
            </a:r>
            <a:r>
              <a:rPr lang="lv-LV" dirty="0" err="1"/>
              <a:t>Miljus</a:t>
            </a:r>
            <a:endParaRPr lang="lv-LV" dirty="0"/>
          </a:p>
          <a:p>
            <a:pPr marL="0" indent="0">
              <a:buNone/>
            </a:pPr>
            <a:r>
              <a:rPr lang="lv-LV" dirty="0"/>
              <a:t>Silvu </a:t>
            </a:r>
            <a:r>
              <a:rPr lang="lv-LV" dirty="0" smtClean="0"/>
              <a:t>Nikolajevu</a:t>
            </a:r>
          </a:p>
          <a:p>
            <a:pPr marL="0" indent="0">
              <a:buNone/>
            </a:pPr>
            <a:r>
              <a:rPr lang="lv-LV" dirty="0" smtClean="0"/>
              <a:t>Kati </a:t>
            </a:r>
            <a:r>
              <a:rPr lang="lv-LV" dirty="0"/>
              <a:t>R</a:t>
            </a:r>
            <a:r>
              <a:rPr lang="lv-LV" dirty="0" smtClean="0"/>
              <a:t>asu Ozolu</a:t>
            </a:r>
          </a:p>
          <a:p>
            <a:pPr marL="0" indent="0">
              <a:buNone/>
            </a:pPr>
            <a:endParaRPr lang="lv-LV" dirty="0" smtClean="0"/>
          </a:p>
          <a:p>
            <a:pPr marL="0" indent="0">
              <a:buNone/>
            </a:pPr>
            <a:endParaRPr lang="lv-LV" dirty="0"/>
          </a:p>
          <a:p>
            <a:endParaRPr lang="en-GB" dirty="0"/>
          </a:p>
        </p:txBody>
      </p:sp>
      <p:sp>
        <p:nvSpPr>
          <p:cNvPr id="4" name="Content Placeholder 3"/>
          <p:cNvSpPr>
            <a:spLocks noGrp="1"/>
          </p:cNvSpPr>
          <p:nvPr>
            <p:ph sz="quarter" idx="2"/>
          </p:nvPr>
        </p:nvSpPr>
        <p:spPr>
          <a:xfrm>
            <a:off x="4270248" y="1412776"/>
            <a:ext cx="3657600" cy="5184576"/>
          </a:xfrm>
        </p:spPr>
        <p:txBody>
          <a:bodyPr>
            <a:normAutofit fontScale="92500" lnSpcReduction="20000"/>
          </a:bodyPr>
          <a:lstStyle/>
          <a:p>
            <a:pPr marL="0" indent="0">
              <a:buNone/>
            </a:pPr>
            <a:r>
              <a:rPr lang="lv-LV" dirty="0"/>
              <a:t>Gitu </a:t>
            </a:r>
            <a:r>
              <a:rPr lang="lv-LV" dirty="0" err="1"/>
              <a:t>Pīragu</a:t>
            </a:r>
            <a:endParaRPr lang="lv-LV" dirty="0"/>
          </a:p>
          <a:p>
            <a:pPr marL="0" indent="0">
              <a:buNone/>
            </a:pPr>
            <a:r>
              <a:rPr lang="lv-LV" dirty="0"/>
              <a:t>Baibu Podnieci</a:t>
            </a:r>
          </a:p>
          <a:p>
            <a:pPr marL="0" indent="0">
              <a:buNone/>
            </a:pPr>
            <a:r>
              <a:rPr lang="lv-LV" dirty="0"/>
              <a:t>Paulu Poikānu</a:t>
            </a:r>
          </a:p>
          <a:p>
            <a:pPr marL="0" indent="0">
              <a:buNone/>
            </a:pPr>
            <a:r>
              <a:rPr lang="lv-LV" dirty="0"/>
              <a:t>Dāvi Pūpolu</a:t>
            </a:r>
          </a:p>
          <a:p>
            <a:pPr marL="0" indent="0">
              <a:buNone/>
            </a:pPr>
            <a:r>
              <a:rPr lang="lv-LV" dirty="0"/>
              <a:t>Kristapu </a:t>
            </a:r>
            <a:r>
              <a:rPr lang="lv-LV" dirty="0" err="1"/>
              <a:t>Riežnieku</a:t>
            </a:r>
            <a:endParaRPr lang="lv-LV" dirty="0"/>
          </a:p>
          <a:p>
            <a:pPr marL="0" indent="0">
              <a:buNone/>
            </a:pPr>
            <a:r>
              <a:rPr lang="lv-LV" dirty="0" smtClean="0"/>
              <a:t>Dagniju Sondori</a:t>
            </a:r>
          </a:p>
          <a:p>
            <a:pPr marL="0" indent="0">
              <a:buNone/>
            </a:pPr>
            <a:r>
              <a:rPr lang="lv-LV" dirty="0" smtClean="0"/>
              <a:t>Ediju Spriesli</a:t>
            </a:r>
          </a:p>
          <a:p>
            <a:pPr marL="0" indent="0">
              <a:buNone/>
            </a:pPr>
            <a:r>
              <a:rPr lang="lv-LV" dirty="0" smtClean="0"/>
              <a:t>Sabīni Sveci</a:t>
            </a:r>
          </a:p>
          <a:p>
            <a:pPr marL="0" indent="0">
              <a:buNone/>
            </a:pPr>
            <a:r>
              <a:rPr lang="lv-LV" dirty="0" smtClean="0"/>
              <a:t>Andru </a:t>
            </a:r>
            <a:r>
              <a:rPr lang="lv-LV" dirty="0" err="1"/>
              <a:t>Struku</a:t>
            </a:r>
            <a:endParaRPr lang="lv-LV" dirty="0"/>
          </a:p>
          <a:p>
            <a:pPr marL="0" indent="0">
              <a:buNone/>
            </a:pPr>
            <a:r>
              <a:rPr lang="lv-LV" dirty="0"/>
              <a:t>Karīnu </a:t>
            </a:r>
            <a:r>
              <a:rPr lang="lv-LV" dirty="0" smtClean="0"/>
              <a:t>Štrausu</a:t>
            </a:r>
          </a:p>
          <a:p>
            <a:pPr marL="0" indent="0">
              <a:buNone/>
            </a:pPr>
            <a:r>
              <a:rPr lang="lv-LV" dirty="0" smtClean="0"/>
              <a:t>Ilutu Tauriņu</a:t>
            </a:r>
            <a:endParaRPr lang="lv-LV" dirty="0"/>
          </a:p>
          <a:p>
            <a:pPr marL="0" indent="0">
              <a:buNone/>
            </a:pPr>
            <a:r>
              <a:rPr lang="lv-LV" dirty="0"/>
              <a:t>Zani </a:t>
            </a:r>
            <a:r>
              <a:rPr lang="lv-LV" dirty="0" err="1"/>
              <a:t>Varfolomejevu</a:t>
            </a:r>
            <a:endParaRPr lang="lv-LV" dirty="0"/>
          </a:p>
          <a:p>
            <a:pPr marL="0" indent="0">
              <a:buNone/>
            </a:pPr>
            <a:r>
              <a:rPr lang="lv-LV" dirty="0" smtClean="0"/>
              <a:t>Kristīni Vācieti</a:t>
            </a:r>
          </a:p>
          <a:p>
            <a:pPr marL="0" indent="0">
              <a:buNone/>
            </a:pPr>
            <a:r>
              <a:rPr lang="lv-LV" dirty="0" smtClean="0"/>
              <a:t>Edīti Villu</a:t>
            </a:r>
          </a:p>
          <a:p>
            <a:pPr marL="0" indent="0">
              <a:buNone/>
            </a:pPr>
            <a:r>
              <a:rPr lang="lv-LV" dirty="0" smtClean="0"/>
              <a:t>Lauru Vitkovsku</a:t>
            </a:r>
            <a:endParaRPr lang="en-GB" dirty="0"/>
          </a:p>
        </p:txBody>
      </p:sp>
    </p:spTree>
    <p:extLst>
      <p:ext uri="{BB962C8B-B14F-4D97-AF65-F5344CB8AC3E}">
        <p14:creationId xmlns:p14="http://schemas.microsoft.com/office/powerpoint/2010/main" val="4157079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b="1" dirty="0" smtClean="0">
                <a:solidFill>
                  <a:schemeClr val="tx1"/>
                </a:solidFill>
              </a:rPr>
              <a:t>Aktīvākie konkursa dalībnieki</a:t>
            </a:r>
            <a:endParaRPr lang="en-GB" b="1" dirty="0">
              <a:solidFill>
                <a:schemeClr val="tx1"/>
              </a:solidFill>
            </a:endParaRPr>
          </a:p>
        </p:txBody>
      </p:sp>
      <p:sp>
        <p:nvSpPr>
          <p:cNvPr id="3" name="Content Placeholder 2"/>
          <p:cNvSpPr>
            <a:spLocks noGrp="1"/>
          </p:cNvSpPr>
          <p:nvPr>
            <p:ph sz="quarter" idx="1"/>
          </p:nvPr>
        </p:nvSpPr>
        <p:spPr/>
        <p:txBody>
          <a:bodyPr>
            <a:normAutofit/>
          </a:bodyPr>
          <a:lstStyle/>
          <a:p>
            <a:pPr marL="0" indent="0">
              <a:buNone/>
            </a:pPr>
            <a:r>
              <a:rPr lang="lv-LV" sz="3600" b="1" dirty="0" smtClean="0">
                <a:solidFill>
                  <a:schemeClr val="accent1"/>
                </a:solidFill>
              </a:rPr>
              <a:t>Baiba Podniece- </a:t>
            </a:r>
            <a:r>
              <a:rPr lang="lv-LV" sz="3600" dirty="0" smtClean="0"/>
              <a:t>iesniedza 3 dzejoļu kopas un 1 prozas darbu</a:t>
            </a:r>
          </a:p>
          <a:p>
            <a:pPr marL="0" indent="0">
              <a:buNone/>
            </a:pPr>
            <a:r>
              <a:rPr lang="lv-LV" sz="3600" b="1" dirty="0" smtClean="0">
                <a:solidFill>
                  <a:schemeClr val="accent1"/>
                </a:solidFill>
              </a:rPr>
              <a:t>Dita </a:t>
            </a:r>
            <a:r>
              <a:rPr lang="lv-LV" sz="3600" b="1" dirty="0" err="1" smtClean="0">
                <a:solidFill>
                  <a:schemeClr val="accent1"/>
                </a:solidFill>
              </a:rPr>
              <a:t>Bēķe-</a:t>
            </a:r>
            <a:r>
              <a:rPr lang="lv-LV" sz="3600" b="1" dirty="0" smtClean="0">
                <a:solidFill>
                  <a:schemeClr val="accent1"/>
                </a:solidFill>
              </a:rPr>
              <a:t> </a:t>
            </a:r>
            <a:r>
              <a:rPr lang="lv-LV" sz="3600" dirty="0" smtClean="0"/>
              <a:t>2 dzejoļi un 1 prozas darbs</a:t>
            </a:r>
          </a:p>
          <a:p>
            <a:pPr marL="0" indent="0">
              <a:buNone/>
            </a:pPr>
            <a:r>
              <a:rPr lang="lv-LV" sz="3600" b="1" dirty="0" smtClean="0">
                <a:solidFill>
                  <a:schemeClr val="accent1"/>
                </a:solidFill>
              </a:rPr>
              <a:t>Kristaps </a:t>
            </a:r>
            <a:r>
              <a:rPr lang="lv-LV" sz="3600" b="1" dirty="0" err="1" smtClean="0">
                <a:solidFill>
                  <a:schemeClr val="accent1"/>
                </a:solidFill>
              </a:rPr>
              <a:t>Baumgarts-</a:t>
            </a:r>
            <a:r>
              <a:rPr lang="lv-LV" sz="3600" b="1" dirty="0" smtClean="0">
                <a:solidFill>
                  <a:schemeClr val="accent1"/>
                </a:solidFill>
              </a:rPr>
              <a:t> </a:t>
            </a:r>
            <a:r>
              <a:rPr lang="lv-LV" sz="3600" dirty="0" smtClean="0"/>
              <a:t>3 dzejoļi</a:t>
            </a:r>
          </a:p>
          <a:p>
            <a:pPr marL="0" indent="0">
              <a:buNone/>
            </a:pPr>
            <a:r>
              <a:rPr lang="lv-LV" sz="3600" b="1" dirty="0" smtClean="0">
                <a:solidFill>
                  <a:schemeClr val="accent1"/>
                </a:solidFill>
              </a:rPr>
              <a:t>Renāte </a:t>
            </a:r>
            <a:r>
              <a:rPr lang="lv-LV" sz="3600" b="1" dirty="0" err="1" smtClean="0">
                <a:solidFill>
                  <a:schemeClr val="accent1"/>
                </a:solidFill>
              </a:rPr>
              <a:t>Liskopa-</a:t>
            </a:r>
            <a:r>
              <a:rPr lang="lv-LV" sz="3600" b="1" dirty="0" smtClean="0">
                <a:solidFill>
                  <a:schemeClr val="accent1"/>
                </a:solidFill>
              </a:rPr>
              <a:t> </a:t>
            </a:r>
            <a:r>
              <a:rPr lang="lv-LV" sz="3600" dirty="0" smtClean="0"/>
              <a:t>3 dzejoļi</a:t>
            </a:r>
          </a:p>
          <a:p>
            <a:pPr marL="0" indent="0">
              <a:buNone/>
            </a:pPr>
            <a:r>
              <a:rPr lang="lv-LV" sz="3600" b="1" dirty="0" smtClean="0">
                <a:solidFill>
                  <a:schemeClr val="accent1"/>
                </a:solidFill>
              </a:rPr>
              <a:t>Dina </a:t>
            </a:r>
            <a:r>
              <a:rPr lang="lv-LV" sz="3600" b="1" dirty="0" err="1" smtClean="0">
                <a:solidFill>
                  <a:schemeClr val="accent1"/>
                </a:solidFill>
              </a:rPr>
              <a:t>Jūdre-</a:t>
            </a:r>
            <a:r>
              <a:rPr lang="lv-LV" sz="3600" b="1" dirty="0" smtClean="0">
                <a:solidFill>
                  <a:schemeClr val="accent1"/>
                </a:solidFill>
              </a:rPr>
              <a:t> </a:t>
            </a:r>
            <a:r>
              <a:rPr lang="lv-LV" sz="3600" dirty="0" smtClean="0"/>
              <a:t>3 dzejoļi</a:t>
            </a:r>
          </a:p>
          <a:p>
            <a:pPr marL="0" indent="0" algn="r">
              <a:buNone/>
            </a:pPr>
            <a:endParaRPr lang="en-GB" sz="3600" dirty="0">
              <a:solidFill>
                <a:schemeClr val="accent1"/>
              </a:solidFill>
            </a:endParaRPr>
          </a:p>
        </p:txBody>
      </p:sp>
    </p:spTree>
    <p:extLst>
      <p:ext uri="{BB962C8B-B14F-4D97-AF65-F5344CB8AC3E}">
        <p14:creationId xmlns:p14="http://schemas.microsoft.com/office/powerpoint/2010/main" val="3723520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274210" y="-86042"/>
            <a:ext cx="6826182" cy="7030084"/>
            <a:chOff x="-32937" y="0"/>
            <a:chExt cx="6826182" cy="7030397"/>
          </a:xfrm>
        </p:grpSpPr>
        <p:pic>
          <p:nvPicPr>
            <p:cNvPr id="3" name="Picture 2" descr="latvijas kart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37" y="1924050"/>
              <a:ext cx="6529705" cy="4309745"/>
            </a:xfrm>
            <a:prstGeom prst="rect">
              <a:avLst/>
            </a:prstGeom>
            <a:noFill/>
            <a:ln>
              <a:noFill/>
            </a:ln>
          </p:spPr>
        </p:pic>
        <p:grpSp>
          <p:nvGrpSpPr>
            <p:cNvPr id="4" name="Group 3"/>
            <p:cNvGrpSpPr/>
            <p:nvPr/>
          </p:nvGrpSpPr>
          <p:grpSpPr>
            <a:xfrm>
              <a:off x="262531" y="0"/>
              <a:ext cx="6530714" cy="7030397"/>
              <a:chOff x="-4169" y="0"/>
              <a:chExt cx="6530714" cy="7030397"/>
            </a:xfrm>
          </p:grpSpPr>
          <p:sp>
            <p:nvSpPr>
              <p:cNvPr id="5" name="Line Callout 2 4"/>
              <p:cNvSpPr/>
              <p:nvPr/>
            </p:nvSpPr>
            <p:spPr>
              <a:xfrm>
                <a:off x="603849" y="0"/>
                <a:ext cx="2268220" cy="499745"/>
              </a:xfrm>
              <a:prstGeom prst="borderCallout2">
                <a:avLst>
                  <a:gd name="adj1" fmla="val 20476"/>
                  <a:gd name="adj2" fmla="val 34"/>
                  <a:gd name="adj3" fmla="val 18750"/>
                  <a:gd name="adj4" fmla="val -16667"/>
                  <a:gd name="adj5" fmla="val 766716"/>
                  <a:gd name="adj6" fmla="val 2774"/>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8100000" scaled="1"/>
                <a:tileRect/>
              </a:gradFill>
              <a:ln>
                <a:solidFill>
                  <a:srgbClr val="92D05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100" dirty="0">
                    <a:effectLst/>
                    <a:ea typeface="Calibri"/>
                    <a:cs typeface="Times New Roman"/>
                  </a:rPr>
                  <a:t>Kuldīgas Mākslas un humanitāro zinību vidusskola</a:t>
                </a:r>
                <a:endParaRPr lang="en-GB" sz="1100" dirty="0">
                  <a:effectLst/>
                  <a:ea typeface="Calibri"/>
                  <a:cs typeface="Times New Roman"/>
                </a:endParaRPr>
              </a:p>
            </p:txBody>
          </p:sp>
          <p:sp>
            <p:nvSpPr>
              <p:cNvPr id="6" name="Line Callout 2 5"/>
              <p:cNvSpPr/>
              <p:nvPr/>
            </p:nvSpPr>
            <p:spPr>
              <a:xfrm>
                <a:off x="5339751" y="2191110"/>
                <a:ext cx="914400" cy="612140"/>
              </a:xfrm>
              <a:prstGeom prst="borderCallout2">
                <a:avLst>
                  <a:gd name="adj1" fmla="val 15931"/>
                  <a:gd name="adj2" fmla="val 2045"/>
                  <a:gd name="adj3" fmla="val 15931"/>
                  <a:gd name="adj4" fmla="val -16667"/>
                  <a:gd name="adj5" fmla="val 421119"/>
                  <a:gd name="adj6" fmla="val -60818"/>
                </a:avLst>
              </a:prstGeom>
              <a:solidFill>
                <a:schemeClr val="accent2">
                  <a:lumMod val="60000"/>
                  <a:lumOff val="40000"/>
                </a:schemeClr>
              </a:solidFill>
              <a:ln>
                <a:solidFill>
                  <a:schemeClr val="accent2">
                    <a:lumMod val="60000"/>
                    <a:lumOff val="40000"/>
                  </a:schemeClr>
                </a:solidFill>
              </a:ln>
            </p:spPr>
            <p:style>
              <a:lnRef idx="1">
                <a:schemeClr val="accent4"/>
              </a:lnRef>
              <a:fillRef idx="2">
                <a:schemeClr val="accent4"/>
              </a:fillRef>
              <a:effectRef idx="1">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100" dirty="0">
                    <a:effectLst/>
                    <a:ea typeface="Calibri"/>
                    <a:cs typeface="Times New Roman"/>
                  </a:rPr>
                  <a:t>Riebiņu vidusskola</a:t>
                </a:r>
                <a:endParaRPr lang="en-GB" sz="1100" dirty="0">
                  <a:effectLst/>
                  <a:ea typeface="Calibri"/>
                  <a:cs typeface="Times New Roman"/>
                </a:endParaRPr>
              </a:p>
            </p:txBody>
          </p:sp>
          <p:sp>
            <p:nvSpPr>
              <p:cNvPr id="7" name="Line Callout 2 6"/>
              <p:cNvSpPr/>
              <p:nvPr/>
            </p:nvSpPr>
            <p:spPr>
              <a:xfrm>
                <a:off x="4018615" y="720378"/>
                <a:ext cx="1307651" cy="612140"/>
              </a:xfrm>
              <a:prstGeom prst="borderCallout2">
                <a:avLst>
                  <a:gd name="adj1" fmla="val 18750"/>
                  <a:gd name="adj2" fmla="val -786"/>
                  <a:gd name="adj3" fmla="val 18750"/>
                  <a:gd name="adj4" fmla="val -16667"/>
                  <a:gd name="adj5" fmla="val 525589"/>
                  <a:gd name="adj6" fmla="val -64452"/>
                </a:avLst>
              </a:prstGeom>
              <a:solidFill>
                <a:schemeClr val="accent1">
                  <a:lumMod val="40000"/>
                  <a:lumOff val="60000"/>
                </a:schemeClr>
              </a:solidFill>
              <a:ln>
                <a:solidFill>
                  <a:schemeClr val="accent1">
                    <a:lumMod val="40000"/>
                    <a:lumOff val="60000"/>
                  </a:schemeClr>
                </a:solid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100" dirty="0">
                    <a:effectLst/>
                    <a:ea typeface="Calibri"/>
                    <a:cs typeface="Times New Roman"/>
                  </a:rPr>
                  <a:t>Ogres Valsts ģimnāzija</a:t>
                </a:r>
                <a:endParaRPr lang="en-GB" sz="1100" dirty="0">
                  <a:effectLst/>
                  <a:ea typeface="Calibri"/>
                  <a:cs typeface="Times New Roman"/>
                </a:endParaRPr>
              </a:p>
            </p:txBody>
          </p:sp>
          <p:sp>
            <p:nvSpPr>
              <p:cNvPr id="8" name="Line Callout 2 7"/>
              <p:cNvSpPr/>
              <p:nvPr/>
            </p:nvSpPr>
            <p:spPr>
              <a:xfrm>
                <a:off x="1535502" y="810883"/>
                <a:ext cx="1612900" cy="698500"/>
              </a:xfrm>
              <a:prstGeom prst="borderCallout2">
                <a:avLst>
                  <a:gd name="adj1" fmla="val 20159"/>
                  <a:gd name="adj2" fmla="val 158"/>
                  <a:gd name="adj3" fmla="val 18750"/>
                  <a:gd name="adj4" fmla="val -16667"/>
                  <a:gd name="adj5" fmla="val 427357"/>
                  <a:gd name="adj6" fmla="val -5376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path path="circle">
                  <a:fillToRect t="100000" r="100000"/>
                </a:path>
                <a:tileRect l="-100000" b="-100000"/>
              </a:gradFill>
              <a:ln>
                <a:solidFill>
                  <a:srgbClr val="92D05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100" dirty="0" smtClean="0">
                    <a:effectLst/>
                    <a:ea typeface="Calibri"/>
                    <a:cs typeface="Times New Roman"/>
                  </a:rPr>
                  <a:t>Kuldīgas </a:t>
                </a:r>
                <a:r>
                  <a:rPr lang="lv-LV" sz="1100" dirty="0">
                    <a:effectLst/>
                    <a:ea typeface="Calibri"/>
                    <a:cs typeface="Times New Roman"/>
                  </a:rPr>
                  <a:t>Tehnoloģiju un tūrisma tehnikums</a:t>
                </a:r>
                <a:endParaRPr lang="en-GB" sz="1100" dirty="0">
                  <a:effectLst/>
                  <a:ea typeface="Calibri"/>
                  <a:cs typeface="Times New Roman"/>
                </a:endParaRPr>
              </a:p>
            </p:txBody>
          </p:sp>
          <p:sp>
            <p:nvSpPr>
              <p:cNvPr id="9" name="Line Callout 2 8"/>
              <p:cNvSpPr/>
              <p:nvPr/>
            </p:nvSpPr>
            <p:spPr>
              <a:xfrm>
                <a:off x="3148641" y="5840083"/>
                <a:ext cx="1145655" cy="612140"/>
              </a:xfrm>
              <a:prstGeom prst="borderCallout2">
                <a:avLst>
                  <a:gd name="adj1" fmla="val 18750"/>
                  <a:gd name="adj2" fmla="val 158"/>
                  <a:gd name="adj3" fmla="val 18750"/>
                  <a:gd name="adj4" fmla="val -16667"/>
                  <a:gd name="adj5" fmla="val -184846"/>
                  <a:gd name="adj6" fmla="val -71196"/>
                </a:avLst>
              </a:prstGeom>
              <a:solidFill>
                <a:schemeClr val="accent1">
                  <a:lumMod val="60000"/>
                  <a:lumOff val="40000"/>
                </a:schemeClr>
              </a:solidFill>
              <a:ln>
                <a:solidFill>
                  <a:schemeClr val="accent1">
                    <a:lumMod val="40000"/>
                    <a:lumOff val="60000"/>
                  </a:schemeClr>
                </a:solid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100" dirty="0">
                    <a:effectLst/>
                    <a:ea typeface="Calibri"/>
                    <a:cs typeface="Times New Roman"/>
                  </a:rPr>
                  <a:t>Pilsrundāles vidusskola</a:t>
                </a:r>
                <a:endParaRPr lang="en-GB" sz="1100" dirty="0">
                  <a:effectLst/>
                  <a:ea typeface="Calibri"/>
                  <a:cs typeface="Times New Roman"/>
                </a:endParaRPr>
              </a:p>
            </p:txBody>
          </p:sp>
          <p:sp>
            <p:nvSpPr>
              <p:cNvPr id="10" name="Line Callout 2 9"/>
              <p:cNvSpPr/>
              <p:nvPr/>
            </p:nvSpPr>
            <p:spPr>
              <a:xfrm>
                <a:off x="4968815" y="6349042"/>
                <a:ext cx="1557730" cy="681355"/>
              </a:xfrm>
              <a:prstGeom prst="borderCallout2">
                <a:avLst>
                  <a:gd name="adj1" fmla="val 18750"/>
                  <a:gd name="adj2" fmla="val -1729"/>
                  <a:gd name="adj3" fmla="val 18750"/>
                  <a:gd name="adj4" fmla="val -16667"/>
                  <a:gd name="adj5" fmla="val -246059"/>
                  <a:gd name="adj6" fmla="val 21608"/>
                </a:avLst>
              </a:prstGeom>
              <a:solidFill>
                <a:schemeClr val="accent2">
                  <a:lumMod val="60000"/>
                  <a:lumOff val="40000"/>
                </a:schemeClr>
              </a:solidFill>
              <a:ln>
                <a:solidFill>
                  <a:schemeClr val="accent2">
                    <a:lumMod val="60000"/>
                    <a:lumOff val="40000"/>
                  </a:schemeClr>
                </a:solidFill>
              </a:ln>
            </p:spPr>
            <p:style>
              <a:lnRef idx="1">
                <a:schemeClr val="accent4"/>
              </a:lnRef>
              <a:fillRef idx="2">
                <a:schemeClr val="accent4"/>
              </a:fillRef>
              <a:effectRef idx="1">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100" dirty="0">
                    <a:effectLst/>
                    <a:ea typeface="Calibri"/>
                    <a:cs typeface="Times New Roman"/>
                  </a:rPr>
                  <a:t>Austrumlatgales </a:t>
                </a:r>
                <a:r>
                  <a:rPr lang="lv-LV" sz="1100" dirty="0" smtClean="0">
                    <a:effectLst/>
                    <a:ea typeface="Calibri"/>
                    <a:cs typeface="Times New Roman"/>
                  </a:rPr>
                  <a:t>profesionālā </a:t>
                </a:r>
                <a:r>
                  <a:rPr lang="lv-LV" sz="1100" dirty="0">
                    <a:effectLst/>
                    <a:ea typeface="Calibri"/>
                    <a:cs typeface="Times New Roman"/>
                  </a:rPr>
                  <a:t>vidusskola</a:t>
                </a:r>
                <a:endParaRPr lang="en-GB" sz="1100" dirty="0">
                  <a:effectLst/>
                  <a:ea typeface="Calibri"/>
                  <a:cs typeface="Times New Roman"/>
                </a:endParaRPr>
              </a:p>
            </p:txBody>
          </p:sp>
          <p:sp>
            <p:nvSpPr>
              <p:cNvPr id="11" name="Line Callout 2 10"/>
              <p:cNvSpPr/>
              <p:nvPr/>
            </p:nvSpPr>
            <p:spPr>
              <a:xfrm>
                <a:off x="4054415" y="1438107"/>
                <a:ext cx="914400" cy="574351"/>
              </a:xfrm>
              <a:prstGeom prst="borderCallout2">
                <a:avLst>
                  <a:gd name="adj1" fmla="val 17341"/>
                  <a:gd name="adj2" fmla="val -1729"/>
                  <a:gd name="adj3" fmla="val 18750"/>
                  <a:gd name="adj4" fmla="val -16667"/>
                  <a:gd name="adj5" fmla="val 488223"/>
                  <a:gd name="adj6" fmla="val -109502"/>
                </a:avLst>
              </a:prstGeom>
              <a:solidFill>
                <a:schemeClr val="accent1">
                  <a:lumMod val="40000"/>
                  <a:lumOff val="60000"/>
                </a:schemeClr>
              </a:solidFill>
              <a:ln>
                <a:solidFill>
                  <a:schemeClr val="accent1">
                    <a:lumMod val="40000"/>
                    <a:lumOff val="60000"/>
                  </a:schemeClr>
                </a:solid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100" dirty="0">
                    <a:effectLst/>
                    <a:ea typeface="Calibri"/>
                    <a:cs typeface="Times New Roman"/>
                  </a:rPr>
                  <a:t>Ogres Valsts tehnikums</a:t>
                </a:r>
                <a:endParaRPr lang="en-GB" sz="1100" dirty="0">
                  <a:effectLst/>
                  <a:ea typeface="Calibri"/>
                  <a:cs typeface="Times New Roman"/>
                </a:endParaRPr>
              </a:p>
            </p:txBody>
          </p:sp>
          <p:sp>
            <p:nvSpPr>
              <p:cNvPr id="12" name="Line Callout 2 11"/>
              <p:cNvSpPr/>
              <p:nvPr/>
            </p:nvSpPr>
            <p:spPr>
              <a:xfrm>
                <a:off x="1656272" y="1725283"/>
                <a:ext cx="1341880" cy="697865"/>
              </a:xfrm>
              <a:prstGeom prst="borderCallout2">
                <a:avLst>
                  <a:gd name="adj1" fmla="val 75119"/>
                  <a:gd name="adj2" fmla="val -786"/>
                  <a:gd name="adj3" fmla="val 89211"/>
                  <a:gd name="adj4" fmla="val -19497"/>
                  <a:gd name="adj5" fmla="val 306005"/>
                  <a:gd name="adj6" fmla="val 89788"/>
                </a:avLst>
              </a:prstGeom>
              <a:solidFill>
                <a:schemeClr val="accent6">
                  <a:lumMod val="20000"/>
                  <a:lumOff val="80000"/>
                </a:schemeClr>
              </a:solidFill>
            </p:spPr>
            <p:style>
              <a:lnRef idx="1">
                <a:schemeClr val="accent5"/>
              </a:lnRef>
              <a:fillRef idx="2">
                <a:schemeClr val="accent5"/>
              </a:fillRef>
              <a:effectRef idx="1">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100" dirty="0">
                    <a:effectLst/>
                    <a:ea typeface="Calibri"/>
                    <a:cs typeface="Times New Roman"/>
                  </a:rPr>
                  <a:t>Rīgas Amatniecības vidusskola</a:t>
                </a:r>
                <a:endParaRPr lang="en-GB" sz="1100" dirty="0">
                  <a:effectLst/>
                  <a:ea typeface="Calibri"/>
                  <a:cs typeface="Times New Roman"/>
                </a:endParaRPr>
              </a:p>
            </p:txBody>
          </p:sp>
          <p:sp>
            <p:nvSpPr>
              <p:cNvPr id="13" name="Line Callout 2 12"/>
              <p:cNvSpPr/>
              <p:nvPr/>
            </p:nvSpPr>
            <p:spPr>
              <a:xfrm>
                <a:off x="-4169" y="720378"/>
                <a:ext cx="1112520" cy="612235"/>
              </a:xfrm>
              <a:prstGeom prst="borderCallout2">
                <a:avLst>
                  <a:gd name="adj1" fmla="val 18750"/>
                  <a:gd name="adj2" fmla="val -786"/>
                  <a:gd name="adj3" fmla="val 68073"/>
                  <a:gd name="adj4" fmla="val -19497"/>
                  <a:gd name="adj5" fmla="val 514312"/>
                  <a:gd name="adj6" fmla="val 56554"/>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8100000" scaled="1"/>
                <a:tileRect/>
              </a:gradFill>
              <a:ln>
                <a:solidFill>
                  <a:srgbClr val="92D05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100" dirty="0">
                    <a:effectLst/>
                    <a:ea typeface="Calibri"/>
                    <a:cs typeface="Times New Roman"/>
                  </a:rPr>
                  <a:t>Kuldīgas Centra vidusskola</a:t>
                </a:r>
                <a:endParaRPr lang="en-GB" sz="1100" dirty="0">
                  <a:effectLst/>
                  <a:ea typeface="Calibri"/>
                  <a:cs typeface="Times New Roman"/>
                </a:endParaRPr>
              </a:p>
            </p:txBody>
          </p:sp>
          <p:sp>
            <p:nvSpPr>
              <p:cNvPr id="14" name="Line Callout 2 13"/>
              <p:cNvSpPr/>
              <p:nvPr/>
            </p:nvSpPr>
            <p:spPr>
              <a:xfrm>
                <a:off x="552091" y="5934974"/>
                <a:ext cx="1457325" cy="715645"/>
              </a:xfrm>
              <a:prstGeom prst="borderCallout2">
                <a:avLst>
                  <a:gd name="adj1" fmla="val 18750"/>
                  <a:gd name="adj2" fmla="val 100158"/>
                  <a:gd name="adj3" fmla="val 15931"/>
                  <a:gd name="adj4" fmla="val 120125"/>
                  <a:gd name="adj5" fmla="val -292605"/>
                  <a:gd name="adj6" fmla="val 139774"/>
                </a:avLst>
              </a:prstGeom>
              <a:solidFill>
                <a:schemeClr val="accent6">
                  <a:lumMod val="20000"/>
                  <a:lumOff val="80000"/>
                </a:schemeClr>
              </a:solidFill>
            </p:spPr>
            <p:style>
              <a:lnRef idx="1">
                <a:schemeClr val="accent5"/>
              </a:lnRef>
              <a:fillRef idx="2">
                <a:schemeClr val="accent5"/>
              </a:fillRef>
              <a:effectRef idx="1">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100">
                    <a:effectLst/>
                    <a:ea typeface="Calibri"/>
                    <a:cs typeface="Times New Roman"/>
                  </a:rPr>
                  <a:t>Rīgas Pārdaugavas profesionālā vidusskola</a:t>
                </a:r>
                <a:endParaRPr lang="en-GB" sz="1100">
                  <a:effectLst/>
                  <a:ea typeface="Calibri"/>
                  <a:cs typeface="Times New Roman"/>
                </a:endParaRPr>
              </a:p>
            </p:txBody>
          </p:sp>
          <p:sp>
            <p:nvSpPr>
              <p:cNvPr id="15" name="Line Callout 2 14"/>
              <p:cNvSpPr/>
              <p:nvPr/>
            </p:nvSpPr>
            <p:spPr>
              <a:xfrm>
                <a:off x="802257" y="5118464"/>
                <a:ext cx="1457325" cy="629082"/>
              </a:xfrm>
              <a:prstGeom prst="borderCallout2">
                <a:avLst>
                  <a:gd name="adj1" fmla="val 20446"/>
                  <a:gd name="adj2" fmla="val -638"/>
                  <a:gd name="adj3" fmla="val 18750"/>
                  <a:gd name="adj4" fmla="val -16667"/>
                  <a:gd name="adj5" fmla="val -152075"/>
                  <a:gd name="adj6" fmla="val -47259"/>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8100000" scaled="1"/>
                <a:tileRect/>
              </a:gradFill>
              <a:ln>
                <a:solidFill>
                  <a:srgbClr val="92D05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100" dirty="0">
                    <a:effectLst/>
                    <a:ea typeface="Calibri"/>
                    <a:cs typeface="Times New Roman"/>
                  </a:rPr>
                  <a:t>Cīravas </a:t>
                </a:r>
                <a:r>
                  <a:rPr lang="lv-LV" sz="1100" dirty="0" smtClean="0">
                    <a:effectLst/>
                    <a:ea typeface="Calibri"/>
                    <a:cs typeface="Times New Roman"/>
                  </a:rPr>
                  <a:t>profesionālā </a:t>
                </a:r>
                <a:r>
                  <a:rPr lang="lv-LV" sz="1100" dirty="0">
                    <a:effectLst/>
                    <a:ea typeface="Calibri"/>
                    <a:cs typeface="Times New Roman"/>
                  </a:rPr>
                  <a:t>vidusskola</a:t>
                </a:r>
                <a:endParaRPr lang="en-GB" sz="1100" dirty="0">
                  <a:effectLst/>
                  <a:ea typeface="Calibri"/>
                  <a:cs typeface="Times New Roman"/>
                </a:endParaRPr>
              </a:p>
            </p:txBody>
          </p:sp>
        </p:grpSp>
      </p:grpSp>
    </p:spTree>
    <p:extLst>
      <p:ext uri="{BB962C8B-B14F-4D97-AF65-F5344CB8AC3E}">
        <p14:creationId xmlns:p14="http://schemas.microsoft.com/office/powerpoint/2010/main" val="3584592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bg1"/>
            </a:solidFill>
          </a:ln>
        </p:spPr>
        <p:txBody>
          <a:bodyPr/>
          <a:lstStyle/>
          <a:p>
            <a:pPr algn="ctr"/>
            <a:r>
              <a:rPr lang="lv-LV" dirty="0" smtClean="0"/>
              <a:t>Skolu aktivitāte</a:t>
            </a:r>
            <a:endParaRPr lang="en-GB"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873613500"/>
              </p:ext>
            </p:extLst>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84899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67744" y="332656"/>
            <a:ext cx="6172200" cy="1152128"/>
          </a:xfrm>
        </p:spPr>
        <p:txBody>
          <a:bodyPr>
            <a:normAutofit fontScale="90000"/>
          </a:bodyPr>
          <a:lstStyle/>
          <a:p>
            <a:pPr algn="ctr"/>
            <a:r>
              <a:rPr lang="lv-LV" dirty="0" smtClean="0">
                <a:solidFill>
                  <a:schemeClr val="accent1"/>
                </a:solidFill>
              </a:rPr>
              <a:t>Pateicamies Konkursa dalībnieku skolotājiem- konsultantiem!</a:t>
            </a:r>
            <a:endParaRPr lang="en-GB" dirty="0">
              <a:solidFill>
                <a:schemeClr val="accent1"/>
              </a:solidFill>
            </a:endParaRPr>
          </a:p>
        </p:txBody>
      </p:sp>
      <p:sp>
        <p:nvSpPr>
          <p:cNvPr id="3" name="Subtitle 2"/>
          <p:cNvSpPr>
            <a:spLocks noGrp="1"/>
          </p:cNvSpPr>
          <p:nvPr>
            <p:ph type="subTitle" idx="1"/>
          </p:nvPr>
        </p:nvSpPr>
        <p:spPr>
          <a:xfrm>
            <a:off x="2286000" y="1772816"/>
            <a:ext cx="6172200" cy="4968552"/>
          </a:xfrm>
        </p:spPr>
        <p:txBody>
          <a:bodyPr>
            <a:normAutofit/>
          </a:bodyPr>
          <a:lstStyle/>
          <a:p>
            <a:r>
              <a:rPr lang="lv-LV" dirty="0" smtClean="0">
                <a:solidFill>
                  <a:schemeClr val="tx1"/>
                </a:solidFill>
              </a:rPr>
              <a:t>Inesei </a:t>
            </a:r>
            <a:r>
              <a:rPr lang="lv-LV" dirty="0" err="1" smtClean="0">
                <a:solidFill>
                  <a:schemeClr val="tx1"/>
                </a:solidFill>
              </a:rPr>
              <a:t>Kaupužai</a:t>
            </a:r>
            <a:endParaRPr lang="lv-LV" dirty="0" smtClean="0">
              <a:solidFill>
                <a:schemeClr val="tx1"/>
              </a:solidFill>
            </a:endParaRPr>
          </a:p>
          <a:p>
            <a:r>
              <a:rPr lang="lv-LV" dirty="0" smtClean="0">
                <a:solidFill>
                  <a:schemeClr val="tx1"/>
                </a:solidFill>
              </a:rPr>
              <a:t>	Ritai </a:t>
            </a:r>
            <a:r>
              <a:rPr lang="lv-LV" dirty="0" err="1" smtClean="0">
                <a:solidFill>
                  <a:schemeClr val="tx1"/>
                </a:solidFill>
              </a:rPr>
              <a:t>Kungai</a:t>
            </a:r>
            <a:endParaRPr lang="lv-LV" dirty="0" smtClean="0">
              <a:solidFill>
                <a:schemeClr val="tx1"/>
              </a:solidFill>
            </a:endParaRPr>
          </a:p>
          <a:p>
            <a:r>
              <a:rPr lang="lv-LV" dirty="0" smtClean="0">
                <a:solidFill>
                  <a:schemeClr val="tx1"/>
                </a:solidFill>
              </a:rPr>
              <a:t>	</a:t>
            </a:r>
            <a:r>
              <a:rPr lang="lv-LV" dirty="0">
                <a:solidFill>
                  <a:schemeClr val="tx1"/>
                </a:solidFill>
              </a:rPr>
              <a:t>	</a:t>
            </a:r>
            <a:r>
              <a:rPr lang="lv-LV" dirty="0" smtClean="0">
                <a:solidFill>
                  <a:schemeClr val="tx1"/>
                </a:solidFill>
              </a:rPr>
              <a:t>Svetlanai </a:t>
            </a:r>
            <a:r>
              <a:rPr lang="lv-LV" dirty="0" err="1" smtClean="0">
                <a:solidFill>
                  <a:schemeClr val="tx1"/>
                </a:solidFill>
              </a:rPr>
              <a:t>Sermulei</a:t>
            </a:r>
            <a:endParaRPr lang="lv-LV" dirty="0" smtClean="0">
              <a:solidFill>
                <a:schemeClr val="tx1"/>
              </a:solidFill>
            </a:endParaRPr>
          </a:p>
          <a:p>
            <a:r>
              <a:rPr lang="lv-LV" dirty="0" smtClean="0">
                <a:solidFill>
                  <a:schemeClr val="tx1"/>
                </a:solidFill>
              </a:rPr>
              <a:t>			Līgai Feldmanei </a:t>
            </a:r>
          </a:p>
          <a:p>
            <a:r>
              <a:rPr lang="lv-LV" dirty="0" smtClean="0">
                <a:solidFill>
                  <a:schemeClr val="tx1"/>
                </a:solidFill>
              </a:rPr>
              <a:t>				Diānai </a:t>
            </a:r>
            <a:r>
              <a:rPr lang="lv-LV" dirty="0" err="1" smtClean="0">
                <a:solidFill>
                  <a:schemeClr val="tx1"/>
                </a:solidFill>
              </a:rPr>
              <a:t>Čakšei</a:t>
            </a:r>
            <a:endParaRPr lang="lv-LV" dirty="0" smtClean="0">
              <a:solidFill>
                <a:schemeClr val="tx1"/>
              </a:solidFill>
            </a:endParaRPr>
          </a:p>
          <a:p>
            <a:r>
              <a:rPr lang="lv-LV" dirty="0" smtClean="0">
                <a:solidFill>
                  <a:schemeClr val="tx1"/>
                </a:solidFill>
              </a:rPr>
              <a:t>Nellijai Liepiņai</a:t>
            </a:r>
          </a:p>
          <a:p>
            <a:r>
              <a:rPr lang="lv-LV" dirty="0" smtClean="0">
                <a:solidFill>
                  <a:schemeClr val="tx1"/>
                </a:solidFill>
              </a:rPr>
              <a:t>	Ilzei Robertai</a:t>
            </a:r>
          </a:p>
          <a:p>
            <a:r>
              <a:rPr lang="lv-LV" dirty="0" smtClean="0">
                <a:solidFill>
                  <a:schemeClr val="tx1"/>
                </a:solidFill>
              </a:rPr>
              <a:t>		Brigitai </a:t>
            </a:r>
            <a:r>
              <a:rPr lang="lv-LV" dirty="0" err="1" smtClean="0">
                <a:solidFill>
                  <a:schemeClr val="tx1"/>
                </a:solidFill>
              </a:rPr>
              <a:t>Freijai</a:t>
            </a:r>
            <a:endParaRPr lang="lv-LV" dirty="0" smtClean="0">
              <a:solidFill>
                <a:schemeClr val="tx1"/>
              </a:solidFill>
            </a:endParaRPr>
          </a:p>
          <a:p>
            <a:r>
              <a:rPr lang="lv-LV" dirty="0" smtClean="0">
                <a:solidFill>
                  <a:schemeClr val="tx1"/>
                </a:solidFill>
              </a:rPr>
              <a:t>			Rutai Balodei</a:t>
            </a:r>
          </a:p>
          <a:p>
            <a:r>
              <a:rPr lang="lv-LV" dirty="0" smtClean="0">
                <a:solidFill>
                  <a:schemeClr val="tx1"/>
                </a:solidFill>
              </a:rPr>
              <a:t>				Ilzei </a:t>
            </a:r>
            <a:r>
              <a:rPr lang="lv-LV" dirty="0" err="1" smtClean="0">
                <a:solidFill>
                  <a:schemeClr val="tx1"/>
                </a:solidFill>
              </a:rPr>
              <a:t>Rudakai</a:t>
            </a:r>
            <a:endParaRPr lang="lv-LV" dirty="0" smtClean="0">
              <a:solidFill>
                <a:schemeClr val="tx1"/>
              </a:solidFill>
            </a:endParaRPr>
          </a:p>
          <a:p>
            <a:r>
              <a:rPr lang="lv-LV" dirty="0" smtClean="0">
                <a:solidFill>
                  <a:schemeClr val="tx1"/>
                </a:solidFill>
              </a:rPr>
              <a:t>Irēnai </a:t>
            </a:r>
            <a:r>
              <a:rPr lang="lv-LV" dirty="0" err="1" smtClean="0">
                <a:solidFill>
                  <a:schemeClr val="tx1"/>
                </a:solidFill>
              </a:rPr>
              <a:t>Ormanei</a:t>
            </a:r>
            <a:endParaRPr lang="lv-LV" dirty="0" smtClean="0">
              <a:solidFill>
                <a:schemeClr val="tx1"/>
              </a:solidFill>
            </a:endParaRPr>
          </a:p>
          <a:p>
            <a:r>
              <a:rPr lang="lv-LV" dirty="0" smtClean="0">
                <a:solidFill>
                  <a:schemeClr val="tx1"/>
                </a:solidFill>
              </a:rPr>
              <a:t>	Spodrai </a:t>
            </a:r>
            <a:r>
              <a:rPr lang="lv-LV" dirty="0" err="1" smtClean="0">
                <a:solidFill>
                  <a:schemeClr val="tx1"/>
                </a:solidFill>
              </a:rPr>
              <a:t>Dīķei</a:t>
            </a:r>
            <a:endParaRPr lang="lv-LV" dirty="0" smtClean="0">
              <a:solidFill>
                <a:schemeClr val="tx1"/>
              </a:solidFill>
            </a:endParaRPr>
          </a:p>
          <a:p>
            <a:r>
              <a:rPr lang="lv-LV" dirty="0" smtClean="0">
                <a:solidFill>
                  <a:schemeClr val="tx1"/>
                </a:solidFill>
              </a:rPr>
              <a:t>		Inesei Baumanei</a:t>
            </a:r>
          </a:p>
          <a:p>
            <a:r>
              <a:rPr lang="lv-LV" dirty="0" smtClean="0">
                <a:solidFill>
                  <a:schemeClr val="tx1"/>
                </a:solidFill>
              </a:rPr>
              <a:t>			Zandai </a:t>
            </a:r>
            <a:r>
              <a:rPr lang="lv-LV" dirty="0" err="1" smtClean="0">
                <a:solidFill>
                  <a:schemeClr val="tx1"/>
                </a:solidFill>
              </a:rPr>
              <a:t>Šlegelmilhai</a:t>
            </a:r>
            <a:endParaRPr lang="en-GB" dirty="0">
              <a:solidFill>
                <a:schemeClr val="tx1"/>
              </a:solidFill>
            </a:endParaRPr>
          </a:p>
        </p:txBody>
      </p:sp>
    </p:spTree>
    <p:extLst>
      <p:ext uri="{BB962C8B-B14F-4D97-AF65-F5344CB8AC3E}">
        <p14:creationId xmlns:p14="http://schemas.microsoft.com/office/powerpoint/2010/main" val="26237512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228</TotalTime>
  <Words>516</Words>
  <Application>Microsoft Office PowerPoint</Application>
  <PresentationFormat>On-screen Show (4:3)</PresentationFormat>
  <Paragraphs>114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Oriel</vt:lpstr>
      <vt:lpstr>Konkurss  «Tev mūžam dzīvot, Latvija...»</vt:lpstr>
      <vt:lpstr>Konkurss veltīts</vt:lpstr>
      <vt:lpstr>Viļa Plūdoņa dzejas rindas par Baltijas skolotāju semināru</vt:lpstr>
      <vt:lpstr>Konkursa dalībnieki</vt:lpstr>
      <vt:lpstr>Sveicam visus konkursa dalībniekus!</vt:lpstr>
      <vt:lpstr>Aktīvākie konkursa dalībnieki</vt:lpstr>
      <vt:lpstr>PowerPoint Presentation</vt:lpstr>
      <vt:lpstr>Skolu aktivitāte</vt:lpstr>
      <vt:lpstr>Pateicamies Konkursa dalībnieku skolotājiem- konsultantiem!</vt:lpstr>
      <vt:lpstr>Konkursa dalībnieku sadalījums </vt:lpstr>
      <vt:lpstr>Konkursa darbu sadalījums pa literatūras veidiem</vt:lpstr>
      <vt:lpstr>Konkursa darbu žanri</vt:lpstr>
      <vt:lpstr>Konkursa darbu žanri</vt:lpstr>
      <vt:lpstr>Paldies konkursa vērtēšanas komisijai!</vt:lpstr>
      <vt:lpstr>Anda Kuduma- filoloģijas doktore, Liepājas Universitātes Kurzemes Humanitārā institūta pētniece</vt:lpstr>
      <vt:lpstr>PowerPoint Presentation</vt:lpstr>
      <vt:lpstr>PowerPoint Presentation</vt:lpstr>
      <vt:lpstr>«Radošs cilvēks neiet pa iemītu taku. Viņam jāatrod savs ceļš - spraucoties cauri dzīves džungļiem. Un jāiet vienam. Jāizraujas no kolektīvā prāta.»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Konkurss</dc:title>
  <dc:creator>User</dc:creator>
  <cp:lastModifiedBy>User</cp:lastModifiedBy>
  <cp:revision>31</cp:revision>
  <dcterms:created xsi:type="dcterms:W3CDTF">2014-05-06T18:46:15Z</dcterms:created>
  <dcterms:modified xsi:type="dcterms:W3CDTF">2014-05-12T20:04:59Z</dcterms:modified>
</cp:coreProperties>
</file>