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66" r:id="rId6"/>
    <p:sldId id="259" r:id="rId7"/>
    <p:sldId id="267" r:id="rId8"/>
    <p:sldId id="260" r:id="rId9"/>
    <p:sldId id="268" r:id="rId10"/>
    <p:sldId id="261" r:id="rId11"/>
    <p:sldId id="269" r:id="rId12"/>
    <p:sldId id="262" r:id="rId13"/>
    <p:sldId id="270" r:id="rId14"/>
    <p:sldId id="263" r:id="rId15"/>
    <p:sldId id="271" r:id="rId16"/>
    <p:sldId id="264" r:id="rId17"/>
    <p:sldId id="272" r:id="rId18"/>
    <p:sldId id="273" r:id="rId19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65" d="100"/>
          <a:sy n="65" d="100"/>
        </p:scale>
        <p:origin x="4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145FB-88A6-4663-83FC-85DAA2C50D59}" type="datetimeFigureOut">
              <a:rPr lang="lv-LV" smtClean="0"/>
              <a:t>2020.10.21.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AD302-7DF7-4133-9EBC-2F0E4F37AA2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64638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145FB-88A6-4663-83FC-85DAA2C50D59}" type="datetimeFigureOut">
              <a:rPr lang="lv-LV" smtClean="0"/>
              <a:t>2020.10.21.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AD302-7DF7-4133-9EBC-2F0E4F37AA2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73128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145FB-88A6-4663-83FC-85DAA2C50D59}" type="datetimeFigureOut">
              <a:rPr lang="lv-LV" smtClean="0"/>
              <a:t>2020.10.21.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AD302-7DF7-4133-9EBC-2F0E4F37AA2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72205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145FB-88A6-4663-83FC-85DAA2C50D59}" type="datetimeFigureOut">
              <a:rPr lang="lv-LV" smtClean="0"/>
              <a:t>2020.10.21.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AD302-7DF7-4133-9EBC-2F0E4F37AA2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91568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145FB-88A6-4663-83FC-85DAA2C50D59}" type="datetimeFigureOut">
              <a:rPr lang="lv-LV" smtClean="0"/>
              <a:t>2020.10.21.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AD302-7DF7-4133-9EBC-2F0E4F37AA2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78092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145FB-88A6-4663-83FC-85DAA2C50D59}" type="datetimeFigureOut">
              <a:rPr lang="lv-LV" smtClean="0"/>
              <a:t>2020.10.21.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AD302-7DF7-4133-9EBC-2F0E4F37AA2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21865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145FB-88A6-4663-83FC-85DAA2C50D59}" type="datetimeFigureOut">
              <a:rPr lang="lv-LV" smtClean="0"/>
              <a:t>2020.10.21.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AD302-7DF7-4133-9EBC-2F0E4F37AA2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24394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145FB-88A6-4663-83FC-85DAA2C50D59}" type="datetimeFigureOut">
              <a:rPr lang="lv-LV" smtClean="0"/>
              <a:t>2020.10.21.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AD302-7DF7-4133-9EBC-2F0E4F37AA2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79468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145FB-88A6-4663-83FC-85DAA2C50D59}" type="datetimeFigureOut">
              <a:rPr lang="lv-LV" smtClean="0"/>
              <a:t>2020.10.21.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AD302-7DF7-4133-9EBC-2F0E4F37AA2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45693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145FB-88A6-4663-83FC-85DAA2C50D59}" type="datetimeFigureOut">
              <a:rPr lang="lv-LV" smtClean="0"/>
              <a:t>2020.10.21.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AD302-7DF7-4133-9EBC-2F0E4F37AA2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15195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145FB-88A6-4663-83FC-85DAA2C50D59}" type="datetimeFigureOut">
              <a:rPr lang="lv-LV" smtClean="0"/>
              <a:t>2020.10.21.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AD302-7DF7-4133-9EBC-2F0E4F37AA2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05144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145FB-88A6-4663-83FC-85DAA2C50D59}" type="datetimeFigureOut">
              <a:rPr lang="lv-LV" smtClean="0"/>
              <a:t>2020.10.21.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AD302-7DF7-4133-9EBC-2F0E4F37AA2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55708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017" y="311285"/>
            <a:ext cx="11361906" cy="2451370"/>
          </a:xfrm>
        </p:spPr>
        <p:txBody>
          <a:bodyPr>
            <a:normAutofit fontScale="90000"/>
          </a:bodyPr>
          <a:lstStyle/>
          <a:p>
            <a:r>
              <a:rPr lang="lv-LV" dirty="0" smtClean="0"/>
              <a:t>The most interesting and expensive </a:t>
            </a:r>
            <a:r>
              <a:rPr lang="lv-LV" i="1" dirty="0" smtClean="0"/>
              <a:t>foreigners – </a:t>
            </a:r>
            <a:r>
              <a:rPr lang="lv-LV" dirty="0" smtClean="0"/>
              <a:t>what do you know about them?</a:t>
            </a:r>
            <a:endParaRPr lang="lv-LV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61753" y="4886089"/>
            <a:ext cx="9144000" cy="1655762"/>
          </a:xfrm>
        </p:spPr>
        <p:txBody>
          <a:bodyPr>
            <a:normAutofit fontScale="77500" lnSpcReduction="20000"/>
          </a:bodyPr>
          <a:lstStyle/>
          <a:p>
            <a:r>
              <a:rPr lang="lv-LV" dirty="0" smtClean="0"/>
              <a:t>Kuldiga Technology and tourism technical school</a:t>
            </a:r>
          </a:p>
          <a:p>
            <a:r>
              <a:rPr lang="lv-LV" smtClean="0"/>
              <a:t>Cabinet </a:t>
            </a:r>
            <a:r>
              <a:rPr lang="lv-LV" smtClean="0"/>
              <a:t>makers/ furniture designers</a:t>
            </a:r>
            <a:endParaRPr lang="lv-LV" dirty="0" smtClean="0"/>
          </a:p>
          <a:p>
            <a:r>
              <a:rPr lang="lv-LV" dirty="0" smtClean="0"/>
              <a:t>Business English</a:t>
            </a:r>
          </a:p>
          <a:p>
            <a:r>
              <a:rPr lang="lv-LV" dirty="0" smtClean="0"/>
              <a:t>2020/2021.</a:t>
            </a:r>
          </a:p>
          <a:p>
            <a:r>
              <a:rPr lang="lv-LV" dirty="0" smtClean="0"/>
              <a:t>Teacher Dace Cine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65282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African blackwood –the most expensive wood in the world</a:t>
            </a:r>
            <a:endParaRPr lang="lv-LV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81" y="1514339"/>
            <a:ext cx="5545822" cy="4351338"/>
          </a:xfrm>
        </p:spPr>
      </p:pic>
    </p:spTree>
    <p:extLst>
      <p:ext uri="{BB962C8B-B14F-4D97-AF65-F5344CB8AC3E}">
        <p14:creationId xmlns:p14="http://schemas.microsoft.com/office/powerpoint/2010/main" val="318537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9778"/>
          </a:xfrm>
        </p:spPr>
        <p:txBody>
          <a:bodyPr>
            <a:normAutofit fontScale="90000"/>
          </a:bodyPr>
          <a:lstStyle/>
          <a:p>
            <a:r>
              <a:rPr lang="lv-LV" dirty="0" smtClean="0"/>
              <a:t>Could you research: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25561"/>
            <a:ext cx="10515600" cy="4451402"/>
          </a:xfrm>
        </p:spPr>
        <p:txBody>
          <a:bodyPr/>
          <a:lstStyle/>
          <a:p>
            <a:r>
              <a:rPr lang="lv-LV" dirty="0"/>
              <a:t>What are the timber’s qualities</a:t>
            </a:r>
          </a:p>
          <a:p>
            <a:r>
              <a:rPr lang="lv-LV" dirty="0"/>
              <a:t>What is the most effective benefits of </a:t>
            </a:r>
            <a:r>
              <a:rPr lang="lv-LV" dirty="0" smtClean="0"/>
              <a:t>African black </a:t>
            </a:r>
            <a:r>
              <a:rPr lang="lv-LV" dirty="0"/>
              <a:t>wood for furniture?</a:t>
            </a:r>
          </a:p>
          <a:p>
            <a:r>
              <a:rPr lang="lv-LV" dirty="0"/>
              <a:t>Could you give a short  description  of </a:t>
            </a:r>
            <a:r>
              <a:rPr lang="lv-LV" dirty="0" smtClean="0"/>
              <a:t>tree </a:t>
            </a:r>
            <a:r>
              <a:rPr lang="lv-LV" dirty="0"/>
              <a:t>growing?</a:t>
            </a:r>
          </a:p>
          <a:p>
            <a:r>
              <a:rPr lang="lv-LV" dirty="0"/>
              <a:t>What is the price of this timber?  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484139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Ebony </a:t>
            </a:r>
            <a:r>
              <a:rPr lang="lv-LV" sz="3200" dirty="0" smtClean="0"/>
              <a:t>(southeast Asia)</a:t>
            </a:r>
            <a:endParaRPr lang="lv-LV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605" y="2260627"/>
            <a:ext cx="5180212" cy="431511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351" y="483015"/>
            <a:ext cx="3738605" cy="249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5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9778"/>
          </a:xfrm>
        </p:spPr>
        <p:txBody>
          <a:bodyPr>
            <a:normAutofit fontScale="90000"/>
          </a:bodyPr>
          <a:lstStyle/>
          <a:p>
            <a:r>
              <a:rPr lang="lv-LV" dirty="0" smtClean="0"/>
              <a:t>Could you research: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25561"/>
            <a:ext cx="10515600" cy="4451402"/>
          </a:xfrm>
        </p:spPr>
        <p:txBody>
          <a:bodyPr/>
          <a:lstStyle/>
          <a:p>
            <a:r>
              <a:rPr lang="lv-LV" dirty="0"/>
              <a:t>What are the timber’s </a:t>
            </a:r>
            <a:r>
              <a:rPr lang="lv-LV" dirty="0" smtClean="0"/>
              <a:t>qualities?</a:t>
            </a:r>
            <a:endParaRPr lang="lv-LV" dirty="0"/>
          </a:p>
          <a:p>
            <a:r>
              <a:rPr lang="lv-LV" dirty="0"/>
              <a:t>What is the most effective benefits of </a:t>
            </a:r>
            <a:r>
              <a:rPr lang="lv-LV" dirty="0" smtClean="0"/>
              <a:t>ebony </a:t>
            </a:r>
            <a:r>
              <a:rPr lang="lv-LV" dirty="0"/>
              <a:t>wood for furniture</a:t>
            </a:r>
            <a:r>
              <a:rPr lang="lv-LV" dirty="0" smtClean="0"/>
              <a:t>?</a:t>
            </a:r>
          </a:p>
          <a:p>
            <a:r>
              <a:rPr lang="lv-LV" dirty="0" smtClean="0"/>
              <a:t>What effect of colours does hide the trunk and open in the saw timber?</a:t>
            </a:r>
            <a:endParaRPr lang="lv-LV" dirty="0"/>
          </a:p>
          <a:p>
            <a:r>
              <a:rPr lang="lv-LV" dirty="0"/>
              <a:t>Could you give a short  description  of </a:t>
            </a:r>
            <a:r>
              <a:rPr lang="lv-LV" dirty="0" smtClean="0"/>
              <a:t>ebony </a:t>
            </a:r>
            <a:r>
              <a:rPr lang="lv-LV" dirty="0"/>
              <a:t>tree growing</a:t>
            </a:r>
            <a:r>
              <a:rPr lang="lv-LV" dirty="0" smtClean="0"/>
              <a:t>?</a:t>
            </a:r>
          </a:p>
          <a:p>
            <a:r>
              <a:rPr lang="lv-LV" dirty="0" smtClean="0"/>
              <a:t>What is the density of  ebony timber?</a:t>
            </a:r>
            <a:endParaRPr lang="lv-LV" dirty="0"/>
          </a:p>
          <a:p>
            <a:r>
              <a:rPr lang="lv-LV" dirty="0"/>
              <a:t>What is the price of this timber?  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979693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Iron wood</a:t>
            </a:r>
            <a:endParaRPr lang="lv-LV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975" y="1845080"/>
            <a:ext cx="6531088" cy="4351338"/>
          </a:xfrm>
        </p:spPr>
      </p:pic>
    </p:spTree>
    <p:extLst>
      <p:ext uri="{BB962C8B-B14F-4D97-AF65-F5344CB8AC3E}">
        <p14:creationId xmlns:p14="http://schemas.microsoft.com/office/powerpoint/2010/main" val="354302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9778"/>
          </a:xfrm>
        </p:spPr>
        <p:txBody>
          <a:bodyPr>
            <a:normAutofit fontScale="90000"/>
          </a:bodyPr>
          <a:lstStyle/>
          <a:p>
            <a:r>
              <a:rPr lang="lv-LV" dirty="0" smtClean="0"/>
              <a:t>Could you research: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25561"/>
            <a:ext cx="10515600" cy="4451402"/>
          </a:xfrm>
        </p:spPr>
        <p:txBody>
          <a:bodyPr/>
          <a:lstStyle/>
          <a:p>
            <a:r>
              <a:rPr lang="lv-LV" dirty="0" smtClean="0"/>
              <a:t>What are the timber’s qualities</a:t>
            </a:r>
          </a:p>
          <a:p>
            <a:r>
              <a:rPr lang="lv-LV" dirty="0" smtClean="0"/>
              <a:t>What is the most effective benefits of iron wood for furniture?</a:t>
            </a:r>
          </a:p>
          <a:p>
            <a:r>
              <a:rPr lang="lv-LV" dirty="0" smtClean="0"/>
              <a:t>Could you give a short  description  of iron tree growing?</a:t>
            </a:r>
          </a:p>
          <a:p>
            <a:r>
              <a:rPr lang="lv-LV" dirty="0" smtClean="0"/>
              <a:t>What is the price of this timber?  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511731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91729"/>
            <a:ext cx="11181735" cy="501445"/>
          </a:xfrm>
        </p:spPr>
        <p:txBody>
          <a:bodyPr>
            <a:normAutofit fontScale="90000"/>
          </a:bodyPr>
          <a:lstStyle/>
          <a:p>
            <a:r>
              <a:rPr lang="lv-LV" dirty="0" smtClean="0"/>
              <a:t>Why do customers want furniture of precious trees 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7574"/>
            <a:ext cx="10515600" cy="4569389"/>
          </a:xfrm>
        </p:spPr>
        <p:txBody>
          <a:bodyPr/>
          <a:lstStyle/>
          <a:p>
            <a:r>
              <a:rPr lang="lv-LV" dirty="0" smtClean="0"/>
              <a:t>Precious wood – cēlkoki</a:t>
            </a:r>
          </a:p>
          <a:p>
            <a:r>
              <a:rPr lang="lv-LV" dirty="0" smtClean="0"/>
              <a:t>Think and name the customers’ reasons to order furniture of the precious wood?</a:t>
            </a:r>
          </a:p>
          <a:p>
            <a:r>
              <a:rPr lang="lv-LV" dirty="0" smtClean="0"/>
              <a:t>What are the advantages of furniture made of the precious wood?</a:t>
            </a:r>
          </a:p>
          <a:p>
            <a:endParaRPr lang="lv-LV" dirty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1242330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For group discussion or thinking at  home :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What about the use of antiseptics  of precious wood</a:t>
            </a:r>
          </a:p>
          <a:p>
            <a:r>
              <a:rPr lang="lv-LV" dirty="0" smtClean="0"/>
              <a:t>What could be flameability of </a:t>
            </a:r>
            <a:r>
              <a:rPr lang="lv-LV" dirty="0"/>
              <a:t>precious </a:t>
            </a:r>
            <a:r>
              <a:rPr lang="lv-LV" dirty="0" smtClean="0"/>
              <a:t>wood</a:t>
            </a:r>
          </a:p>
          <a:p>
            <a:r>
              <a:rPr lang="lv-LV" dirty="0" smtClean="0"/>
              <a:t>Give examples of final film or coating of the furniture made of precious wood</a:t>
            </a:r>
          </a:p>
          <a:p>
            <a:r>
              <a:rPr lang="lv-LV" dirty="0" smtClean="0"/>
              <a:t>What could be the wear resistance of precious wood</a:t>
            </a:r>
            <a:endParaRPr lang="lv-LV" dirty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598489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7354" y="1548581"/>
            <a:ext cx="10026445" cy="4628382"/>
          </a:xfrm>
        </p:spPr>
        <p:txBody>
          <a:bodyPr/>
          <a:lstStyle/>
          <a:p>
            <a:endParaRPr lang="lv-LV" dirty="0" smtClean="0"/>
          </a:p>
          <a:p>
            <a:pPr marL="0" indent="0">
              <a:buNone/>
            </a:pPr>
            <a:r>
              <a:rPr lang="lv-LV" dirty="0"/>
              <a:t> </a:t>
            </a:r>
            <a:r>
              <a:rPr lang="lv-LV" dirty="0" smtClean="0"/>
              <a:t>                                           Thank you!</a:t>
            </a:r>
          </a:p>
          <a:p>
            <a:pPr marL="0" indent="0">
              <a:buNone/>
            </a:pPr>
            <a:endParaRPr lang="lv-LV" dirty="0" smtClean="0"/>
          </a:p>
          <a:p>
            <a:pPr marL="0" indent="0">
              <a:buNone/>
            </a:pPr>
            <a:endParaRPr lang="lv-LV" dirty="0" smtClean="0"/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r>
              <a:rPr lang="lv-LV" sz="1400" dirty="0" smtClean="0"/>
              <a:t>Recources: </a:t>
            </a:r>
          </a:p>
          <a:p>
            <a:pPr marL="0" indent="0">
              <a:buNone/>
            </a:pPr>
            <a:r>
              <a:rPr lang="lv-LV" sz="1400" dirty="0"/>
              <a:t> </a:t>
            </a:r>
            <a:r>
              <a:rPr lang="lv-LV" sz="1400" dirty="0" smtClean="0"/>
              <a:t>        * teacher’s Dace Cine private pictures</a:t>
            </a:r>
          </a:p>
          <a:p>
            <a:pPr marL="0" indent="0">
              <a:buNone/>
            </a:pPr>
            <a:r>
              <a:rPr lang="lv-LV" sz="1400" dirty="0"/>
              <a:t>       </a:t>
            </a:r>
            <a:r>
              <a:rPr lang="lv-LV" sz="1400" dirty="0" smtClean="0"/>
              <a:t>   *  https: </a:t>
            </a:r>
            <a:r>
              <a:rPr lang="lv-LV" sz="1400" dirty="0"/>
              <a:t>/ventured.com/most-expensive-woods-in-the-world</a:t>
            </a:r>
          </a:p>
        </p:txBody>
      </p:sp>
    </p:spTree>
    <p:extLst>
      <p:ext uri="{BB962C8B-B14F-4D97-AF65-F5344CB8AC3E}">
        <p14:creationId xmlns:p14="http://schemas.microsoft.com/office/powerpoint/2010/main" val="1844341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53" y="194554"/>
            <a:ext cx="11159247" cy="642026"/>
          </a:xfrm>
        </p:spPr>
        <p:txBody>
          <a:bodyPr>
            <a:normAutofit fontScale="90000"/>
          </a:bodyPr>
          <a:lstStyle/>
          <a:p>
            <a:r>
              <a:rPr lang="lv-LV" dirty="0" smtClean="0"/>
              <a:t>Karelian birch</a:t>
            </a:r>
            <a:endParaRPr lang="lv-LV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16" y="813948"/>
            <a:ext cx="4204954" cy="303820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328" y="2861824"/>
            <a:ext cx="5323416" cy="39961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272" y="0"/>
            <a:ext cx="4835052" cy="644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8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9778"/>
          </a:xfrm>
        </p:spPr>
        <p:txBody>
          <a:bodyPr>
            <a:normAutofit fontScale="90000"/>
          </a:bodyPr>
          <a:lstStyle/>
          <a:p>
            <a:r>
              <a:rPr lang="lv-LV" dirty="0" smtClean="0"/>
              <a:t>Could you research: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25561"/>
            <a:ext cx="10515600" cy="4451402"/>
          </a:xfrm>
        </p:spPr>
        <p:txBody>
          <a:bodyPr/>
          <a:lstStyle/>
          <a:p>
            <a:r>
              <a:rPr lang="lv-LV" dirty="0" smtClean="0"/>
              <a:t>What differences could you name between the timber of Karelian birch and birch in Latvia?</a:t>
            </a:r>
          </a:p>
          <a:p>
            <a:r>
              <a:rPr lang="lv-LV" dirty="0" smtClean="0"/>
              <a:t>What is the most effective benefits of Karelian birch timber for furniture?</a:t>
            </a:r>
          </a:p>
          <a:p>
            <a:r>
              <a:rPr lang="lv-LV" dirty="0" smtClean="0"/>
              <a:t>Could you describe the Karelian birch  and Latvian birch conditions of growing?  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161604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740" y="365125"/>
            <a:ext cx="11023060" cy="490909"/>
          </a:xfrm>
        </p:spPr>
        <p:txBody>
          <a:bodyPr>
            <a:normAutofit fontScale="90000"/>
          </a:bodyPr>
          <a:lstStyle/>
          <a:p>
            <a:r>
              <a:rPr lang="lv-LV" dirty="0" smtClean="0"/>
              <a:t>Brasilian Rose tree </a:t>
            </a:r>
            <a:endParaRPr lang="lv-LV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6662"/>
            <a:ext cx="4351338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744" y="742645"/>
            <a:ext cx="4022286" cy="40222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911" y="0"/>
            <a:ext cx="4980562" cy="49805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910" y="4276803"/>
            <a:ext cx="4499277" cy="257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38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9778"/>
          </a:xfrm>
        </p:spPr>
        <p:txBody>
          <a:bodyPr>
            <a:normAutofit fontScale="90000"/>
          </a:bodyPr>
          <a:lstStyle/>
          <a:p>
            <a:r>
              <a:rPr lang="lv-LV" dirty="0" smtClean="0"/>
              <a:t>Could you research: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25561"/>
            <a:ext cx="10515600" cy="4451402"/>
          </a:xfrm>
        </p:spPr>
        <p:txBody>
          <a:bodyPr/>
          <a:lstStyle/>
          <a:p>
            <a:r>
              <a:rPr lang="lv-LV" dirty="0"/>
              <a:t>What are the timber’s qualities</a:t>
            </a:r>
          </a:p>
          <a:p>
            <a:r>
              <a:rPr lang="lv-LV" dirty="0"/>
              <a:t>What is the most effective benefits of </a:t>
            </a:r>
            <a:r>
              <a:rPr lang="lv-LV" dirty="0" smtClean="0"/>
              <a:t>Brasilian rosewood </a:t>
            </a:r>
            <a:r>
              <a:rPr lang="lv-LV" dirty="0"/>
              <a:t>for furniture?</a:t>
            </a:r>
          </a:p>
          <a:p>
            <a:r>
              <a:rPr lang="lv-LV" dirty="0"/>
              <a:t>Could you give a short  description  of </a:t>
            </a:r>
            <a:r>
              <a:rPr lang="lv-LV" dirty="0" smtClean="0"/>
              <a:t>rosetree </a:t>
            </a:r>
            <a:r>
              <a:rPr lang="lv-LV" dirty="0"/>
              <a:t>growing?</a:t>
            </a:r>
          </a:p>
          <a:p>
            <a:r>
              <a:rPr lang="lv-LV" dirty="0"/>
              <a:t>What is the price of this timber?  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615742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Teak  wood</a:t>
            </a:r>
            <a:endParaRPr lang="lv-LV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83" y="2156366"/>
            <a:ext cx="3910519" cy="311602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265" y="2062264"/>
            <a:ext cx="4292735" cy="42927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985" y="-369652"/>
            <a:ext cx="5077841" cy="33852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445" y="3959077"/>
            <a:ext cx="3287950" cy="289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8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9778"/>
          </a:xfrm>
        </p:spPr>
        <p:txBody>
          <a:bodyPr>
            <a:normAutofit fontScale="90000"/>
          </a:bodyPr>
          <a:lstStyle/>
          <a:p>
            <a:r>
              <a:rPr lang="lv-LV" dirty="0" smtClean="0"/>
              <a:t>Could you research: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25561"/>
            <a:ext cx="10515600" cy="4451402"/>
          </a:xfrm>
        </p:spPr>
        <p:txBody>
          <a:bodyPr/>
          <a:lstStyle/>
          <a:p>
            <a:r>
              <a:rPr lang="lv-LV" dirty="0"/>
              <a:t>What are the timber’s qualities</a:t>
            </a:r>
          </a:p>
          <a:p>
            <a:r>
              <a:rPr lang="lv-LV" dirty="0"/>
              <a:t>What is the most effective benefits of </a:t>
            </a:r>
            <a:r>
              <a:rPr lang="lv-LV" dirty="0" smtClean="0"/>
              <a:t>teak </a:t>
            </a:r>
            <a:r>
              <a:rPr lang="lv-LV" dirty="0"/>
              <a:t>wood for furniture?</a:t>
            </a:r>
          </a:p>
          <a:p>
            <a:r>
              <a:rPr lang="lv-LV" dirty="0" smtClean="0"/>
              <a:t>Please compare  Sap water (aplievas ūdens/sula) of birch and teak 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833711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464" y="365125"/>
            <a:ext cx="11120336" cy="549275"/>
          </a:xfrm>
        </p:spPr>
        <p:txBody>
          <a:bodyPr>
            <a:normAutofit fontScale="90000"/>
          </a:bodyPr>
          <a:lstStyle/>
          <a:p>
            <a:r>
              <a:rPr lang="lv-LV" dirty="0" smtClean="0"/>
              <a:t>Mahogany</a:t>
            </a:r>
            <a:endParaRPr lang="lv-LV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76" y="1222511"/>
            <a:ext cx="4351338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421" y="3768387"/>
            <a:ext cx="4634419" cy="30896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038" y="175098"/>
            <a:ext cx="3774332" cy="377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63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9778"/>
          </a:xfrm>
        </p:spPr>
        <p:txBody>
          <a:bodyPr>
            <a:normAutofit fontScale="90000"/>
          </a:bodyPr>
          <a:lstStyle/>
          <a:p>
            <a:r>
              <a:rPr lang="lv-LV" dirty="0" smtClean="0"/>
              <a:t>Could you research: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25561"/>
            <a:ext cx="10515600" cy="4451402"/>
          </a:xfrm>
        </p:spPr>
        <p:txBody>
          <a:bodyPr/>
          <a:lstStyle/>
          <a:p>
            <a:r>
              <a:rPr lang="lv-LV" dirty="0"/>
              <a:t>What are the timber’s </a:t>
            </a:r>
            <a:r>
              <a:rPr lang="lv-LV" dirty="0" smtClean="0"/>
              <a:t>qualities?</a:t>
            </a:r>
            <a:endParaRPr lang="lv-LV" dirty="0"/>
          </a:p>
          <a:p>
            <a:r>
              <a:rPr lang="lv-LV" dirty="0"/>
              <a:t>What is the most effective benefits of </a:t>
            </a:r>
            <a:r>
              <a:rPr lang="lv-LV" dirty="0" smtClean="0"/>
              <a:t>mahogany </a:t>
            </a:r>
            <a:r>
              <a:rPr lang="lv-LV" dirty="0"/>
              <a:t>wood for furniture?</a:t>
            </a:r>
          </a:p>
          <a:p>
            <a:r>
              <a:rPr lang="lv-LV" dirty="0" smtClean="0"/>
              <a:t>Can we buy this timber in Latvia?</a:t>
            </a:r>
            <a:endParaRPr lang="lv-LV" dirty="0"/>
          </a:p>
          <a:p>
            <a:r>
              <a:rPr lang="lv-LV" dirty="0"/>
              <a:t>What is the price of this timber?  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680506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</TotalTime>
  <Words>462</Words>
  <Application>Microsoft Office PowerPoint</Application>
  <PresentationFormat>Widescreen</PresentationFormat>
  <Paragraphs>65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The most interesting and expensive foreigners – what do you know about them?</vt:lpstr>
      <vt:lpstr>Karelian birch</vt:lpstr>
      <vt:lpstr>Could you research:</vt:lpstr>
      <vt:lpstr>Brasilian Rose tree </vt:lpstr>
      <vt:lpstr>Could you research:</vt:lpstr>
      <vt:lpstr>Teak  wood</vt:lpstr>
      <vt:lpstr>Could you research:</vt:lpstr>
      <vt:lpstr>Mahogany</vt:lpstr>
      <vt:lpstr>Could you research:</vt:lpstr>
      <vt:lpstr>African blackwood –the most expensive wood in the world</vt:lpstr>
      <vt:lpstr>Could you research:</vt:lpstr>
      <vt:lpstr>Ebony (southeast Asia)</vt:lpstr>
      <vt:lpstr>Could you research:</vt:lpstr>
      <vt:lpstr>Iron wood</vt:lpstr>
      <vt:lpstr>Could you research:</vt:lpstr>
      <vt:lpstr>Why do customers want furniture of precious trees </vt:lpstr>
      <vt:lpstr>For group discussion or thinking at  home :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3aud2dat</dc:creator>
  <cp:lastModifiedBy>3aud2dat</cp:lastModifiedBy>
  <cp:revision>13</cp:revision>
  <dcterms:created xsi:type="dcterms:W3CDTF">2020-10-19T14:38:11Z</dcterms:created>
  <dcterms:modified xsi:type="dcterms:W3CDTF">2020-10-21T16:37:39Z</dcterms:modified>
</cp:coreProperties>
</file>