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42"/>
  </p:notesMasterIdLst>
  <p:handoutMasterIdLst>
    <p:handoutMasterId r:id="rId43"/>
  </p:handoutMasterIdLst>
  <p:sldIdLst>
    <p:sldId id="256" r:id="rId5"/>
    <p:sldId id="265" r:id="rId6"/>
    <p:sldId id="269" r:id="rId7"/>
    <p:sldId id="273" r:id="rId8"/>
    <p:sldId id="274" r:id="rId9"/>
    <p:sldId id="260" r:id="rId10"/>
    <p:sldId id="276" r:id="rId11"/>
    <p:sldId id="277" r:id="rId12"/>
    <p:sldId id="279" r:id="rId13"/>
    <p:sldId id="278" r:id="rId14"/>
    <p:sldId id="280" r:id="rId15"/>
    <p:sldId id="285" r:id="rId16"/>
    <p:sldId id="283" r:id="rId17"/>
    <p:sldId id="281" r:id="rId18"/>
    <p:sldId id="282" r:id="rId19"/>
    <p:sldId id="286" r:id="rId20"/>
    <p:sldId id="287" r:id="rId21"/>
    <p:sldId id="288" r:id="rId22"/>
    <p:sldId id="289" r:id="rId23"/>
    <p:sldId id="284" r:id="rId24"/>
    <p:sldId id="290" r:id="rId25"/>
    <p:sldId id="295" r:id="rId26"/>
    <p:sldId id="293" r:id="rId27"/>
    <p:sldId id="292" r:id="rId28"/>
    <p:sldId id="291" r:id="rId29"/>
    <p:sldId id="275" r:id="rId30"/>
    <p:sldId id="294" r:id="rId31"/>
    <p:sldId id="296" r:id="rId32"/>
    <p:sldId id="297" r:id="rId33"/>
    <p:sldId id="298" r:id="rId34"/>
    <p:sldId id="299" r:id="rId35"/>
    <p:sldId id="300" r:id="rId36"/>
    <p:sldId id="301" r:id="rId37"/>
    <p:sldId id="302" r:id="rId38"/>
    <p:sldId id="303" r:id="rId39"/>
    <p:sldId id="304" r:id="rId40"/>
    <p:sldId id="305" r:id="rId41"/>
  </p:sldIdLst>
  <p:sldSz cx="12192000" cy="6858000"/>
  <p:notesSz cx="6858000" cy="9144000"/>
  <p:defaultTextStyle>
    <a:defPPr rtl="0">
      <a:defRPr lang="lv-LV"/>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05" autoAdjust="0"/>
  </p:normalViewPr>
  <p:slideViewPr>
    <p:cSldViewPr snapToGrid="0">
      <p:cViewPr varScale="1">
        <p:scale>
          <a:sx n="88" d="100"/>
          <a:sy n="88" d="100"/>
        </p:scale>
        <p:origin x="312" y="67"/>
      </p:cViewPr>
      <p:guideLst/>
    </p:cSldViewPr>
  </p:slideViewPr>
  <p:notesTextViewPr>
    <p:cViewPr>
      <p:scale>
        <a:sx n="1" d="1"/>
        <a:sy n="1" d="1"/>
      </p:scale>
      <p:origin x="0" y="0"/>
    </p:cViewPr>
  </p:notesTextViewPr>
  <p:notesViewPr>
    <p:cSldViewPr snapToGrid="0">
      <p:cViewPr varScale="1">
        <p:scale>
          <a:sx n="77" d="100"/>
          <a:sy n="77" d="100"/>
        </p:scale>
        <p:origin x="402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iconchunking_colorful2">
  <dgm:title val="iconchunking_colorful2"/>
  <dgm:desc val="iconchunking_colorful2"/>
  <dgm:catLst>
    <dgm:cat type="Other" pri="2"/>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5/8/layout/cycle2" loCatId="cycle" qsTypeId="urn:microsoft.com/office/officeart/2005/8/quickstyle/simple4" qsCatId="simple" csTypeId="urn:microsoft.com/office/officeart/2005/8/colors/iconchunking_colorful2" csCatId="other" phldr="1"/>
      <dgm:spPr/>
    </dgm:pt>
    <dgm:pt modelId="{4AF52931-E4CA-4429-AACB-B8747CDB2409}">
      <dgm:prSet phldrT="[Text]" custT="1"/>
      <dgm:spPr/>
      <dgm:t>
        <a:bodyPr rtlCol="0"/>
        <a:lstStyle/>
        <a:p>
          <a:pPr rtl="0">
            <a:defRPr cap="all"/>
          </a:pPr>
          <a:r>
            <a:rPr lang="lv-LV" sz="1200" b="1" noProof="0" dirty="0" smtClean="0">
              <a:solidFill>
                <a:schemeClr val="tx1"/>
              </a:solidFill>
              <a:latin typeface="Calibri" panose="020F0502020204030204" pitchFamily="34" charset="0"/>
              <a:cs typeface="Calibri" panose="020F0502020204030204" pitchFamily="34" charset="0"/>
            </a:rPr>
            <a:t>Higiēna un uzkopšana</a:t>
          </a:r>
          <a:endParaRPr lang="lv-LV" sz="1200" b="1" noProof="0" dirty="0">
            <a:solidFill>
              <a:schemeClr val="tx1"/>
            </a:solidFill>
            <a:latin typeface="Calibri" panose="020F0502020204030204" pitchFamily="34" charset="0"/>
            <a:cs typeface="Calibri" panose="020F0502020204030204" pitchFamily="34" charset="0"/>
          </a:endParaRPr>
        </a:p>
      </dgm:t>
    </dgm:pt>
    <dgm:pt modelId="{67B2FC97-2FAE-4EFE-9DEE-E4216C657F35}" type="parTrans" cxnId="{F82329C8-C3B2-4E9B-9033-528488D72705}">
      <dgm:prSet/>
      <dgm:spPr/>
      <dgm:t>
        <a:bodyPr rtlCol="0"/>
        <a:lstStyle/>
        <a:p>
          <a:pPr rtl="0"/>
          <a:endParaRPr lang="lv-LV" sz="1800" b="1" noProof="0" dirty="0">
            <a:solidFill>
              <a:schemeClr val="tx1"/>
            </a:solidFill>
          </a:endParaRPr>
        </a:p>
      </dgm:t>
    </dgm:pt>
    <dgm:pt modelId="{D86AF01C-9CBC-41F8-9354-48CD82BDFDC9}" type="sibTrans" cxnId="{F82329C8-C3B2-4E9B-9033-528488D72705}">
      <dgm:prSet custT="1"/>
      <dgm:spPr/>
      <dgm:t>
        <a:bodyPr rtlCol="0"/>
        <a:lstStyle/>
        <a:p>
          <a:pPr rtl="0"/>
          <a:endParaRPr lang="lv-LV" sz="1000" b="1" noProof="0" dirty="0">
            <a:solidFill>
              <a:schemeClr val="tx1"/>
            </a:solidFill>
            <a:latin typeface="Calibri" panose="020F0502020204030204" pitchFamily="34" charset="0"/>
            <a:cs typeface="Calibri" panose="020F0502020204030204" pitchFamily="34" charset="0"/>
          </a:endParaRPr>
        </a:p>
      </dgm:t>
    </dgm:pt>
    <dgm:pt modelId="{81BEB84D-9A77-49C6-9301-B3359FCAC75F}">
      <dgm:prSet phldrT="[Text]" custT="1"/>
      <dgm:spPr/>
      <dgm:t>
        <a:bodyPr rtlCol="0"/>
        <a:lstStyle/>
        <a:p>
          <a:pPr rtl="0">
            <a:defRPr cap="all"/>
          </a:pPr>
          <a:r>
            <a:rPr lang="lv-LV" sz="1200" b="1" noProof="0" dirty="0" smtClean="0">
              <a:solidFill>
                <a:schemeClr val="tx1"/>
              </a:solidFill>
              <a:latin typeface="Calibri" panose="020F0502020204030204" pitchFamily="34" charset="0"/>
              <a:cs typeface="Calibri" panose="020F0502020204030204" pitchFamily="34" charset="0"/>
            </a:rPr>
            <a:t>Personīgā higiēna</a:t>
          </a:r>
          <a:endParaRPr lang="lv-LV" sz="1200" b="1" noProof="0" dirty="0">
            <a:solidFill>
              <a:schemeClr val="tx1"/>
            </a:solidFill>
            <a:latin typeface="Calibri" panose="020F0502020204030204" pitchFamily="34" charset="0"/>
            <a:cs typeface="Calibri" panose="020F0502020204030204" pitchFamily="34" charset="0"/>
          </a:endParaRPr>
        </a:p>
      </dgm:t>
    </dgm:pt>
    <dgm:pt modelId="{AE4D0D43-0332-4F79-8D35-BCD8C10758AE}" type="parTrans" cxnId="{420EF6C4-7321-43BE-A2FC-253606B1E06A}">
      <dgm:prSet/>
      <dgm:spPr/>
      <dgm:t>
        <a:bodyPr rtlCol="0"/>
        <a:lstStyle/>
        <a:p>
          <a:pPr rtl="0"/>
          <a:endParaRPr lang="lv-LV" sz="1800" b="1" noProof="0" dirty="0">
            <a:solidFill>
              <a:schemeClr val="tx1"/>
            </a:solidFill>
          </a:endParaRPr>
        </a:p>
      </dgm:t>
    </dgm:pt>
    <dgm:pt modelId="{5D260F18-25D2-4074-87F1-7E78DDA61C58}" type="sibTrans" cxnId="{420EF6C4-7321-43BE-A2FC-253606B1E06A}">
      <dgm:prSet custT="1"/>
      <dgm:spPr/>
      <dgm:t>
        <a:bodyPr rtlCol="0"/>
        <a:lstStyle/>
        <a:p>
          <a:pPr rtl="0"/>
          <a:endParaRPr lang="lv-LV" sz="1000" b="1" noProof="0" dirty="0">
            <a:solidFill>
              <a:schemeClr val="tx1"/>
            </a:solidFill>
            <a:latin typeface="Calibri" panose="020F0502020204030204" pitchFamily="34" charset="0"/>
            <a:cs typeface="Calibri" panose="020F0502020204030204" pitchFamily="34" charset="0"/>
          </a:endParaRPr>
        </a:p>
      </dgm:t>
    </dgm:pt>
    <dgm:pt modelId="{BFF9359E-E9B1-4B73-BACC-2C7988765B16}">
      <dgm:prSet phldrT="[Text]" custT="1"/>
      <dgm:spPr/>
      <dgm:t>
        <a:bodyPr rtlCol="0"/>
        <a:lstStyle/>
        <a:p>
          <a:pPr rtl="0">
            <a:defRPr cap="all"/>
          </a:pPr>
          <a:r>
            <a:rPr lang="lv-LV" sz="1200" b="1" noProof="0" dirty="0" smtClean="0">
              <a:solidFill>
                <a:schemeClr val="tx1"/>
              </a:solidFill>
              <a:latin typeface="Calibri" panose="020F0502020204030204" pitchFamily="34" charset="0"/>
              <a:cs typeface="Calibri" panose="020F0502020204030204" pitchFamily="34" charset="0"/>
            </a:rPr>
            <a:t>Mikroorganismi</a:t>
          </a:r>
          <a:endParaRPr lang="lv-LV" sz="1200" b="1" noProof="0" dirty="0">
            <a:solidFill>
              <a:schemeClr val="tx1"/>
            </a:solidFill>
            <a:latin typeface="Calibri" panose="020F0502020204030204" pitchFamily="34" charset="0"/>
            <a:cs typeface="Calibri" panose="020F0502020204030204" pitchFamily="34" charset="0"/>
          </a:endParaRPr>
        </a:p>
      </dgm:t>
    </dgm:pt>
    <dgm:pt modelId="{6E0A40FA-1B79-4089-8B9A-3BA22865FE4E}" type="parTrans" cxnId="{516EC545-1971-48B3-978C-4756FCDCCFD9}">
      <dgm:prSet/>
      <dgm:spPr/>
      <dgm:t>
        <a:bodyPr rtlCol="0"/>
        <a:lstStyle/>
        <a:p>
          <a:pPr rtl="0"/>
          <a:endParaRPr lang="lv-LV" sz="1800" b="1" noProof="0" dirty="0">
            <a:solidFill>
              <a:schemeClr val="tx1"/>
            </a:solidFill>
          </a:endParaRPr>
        </a:p>
      </dgm:t>
    </dgm:pt>
    <dgm:pt modelId="{1CEF1965-C516-4C44-BAE3-2FA3F5116930}" type="sibTrans" cxnId="{516EC545-1971-48B3-978C-4756FCDCCFD9}">
      <dgm:prSet custT="1"/>
      <dgm:spPr/>
      <dgm:t>
        <a:bodyPr rtlCol="0"/>
        <a:lstStyle/>
        <a:p>
          <a:pPr rtl="0"/>
          <a:endParaRPr lang="lv-LV" sz="1000" b="1" noProof="0" dirty="0">
            <a:solidFill>
              <a:schemeClr val="tx1"/>
            </a:solidFill>
            <a:latin typeface="Calibri" panose="020F0502020204030204" pitchFamily="34" charset="0"/>
            <a:cs typeface="Calibri" panose="020F0502020204030204" pitchFamily="34" charset="0"/>
          </a:endParaRPr>
        </a:p>
      </dgm:t>
    </dgm:pt>
    <dgm:pt modelId="{CFF0578C-D7F7-460F-9A5B-2648300DC722}" type="pres">
      <dgm:prSet presAssocID="{C7720856-93F0-4CC7-B7FD-2466914A11D4}" presName="cycle" presStyleCnt="0">
        <dgm:presLayoutVars>
          <dgm:dir/>
          <dgm:resizeHandles val="exact"/>
        </dgm:presLayoutVars>
      </dgm:prSet>
      <dgm:spPr/>
    </dgm:pt>
    <dgm:pt modelId="{8B117542-81F1-4B92-82EC-908599DD2023}" type="pres">
      <dgm:prSet presAssocID="{4AF52931-E4CA-4429-AACB-B8747CDB2409}" presName="node" presStyleLbl="node1" presStyleIdx="0" presStyleCnt="3">
        <dgm:presLayoutVars>
          <dgm:bulletEnabled val="1"/>
        </dgm:presLayoutVars>
      </dgm:prSet>
      <dgm:spPr/>
      <dgm:t>
        <a:bodyPr/>
        <a:lstStyle/>
        <a:p>
          <a:endParaRPr lang="lv-LV"/>
        </a:p>
      </dgm:t>
    </dgm:pt>
    <dgm:pt modelId="{67719278-2171-45C5-8BB2-FABF7B5A3B82}" type="pres">
      <dgm:prSet presAssocID="{D86AF01C-9CBC-41F8-9354-48CD82BDFDC9}" presName="sibTrans" presStyleLbl="sibTrans2D1" presStyleIdx="0" presStyleCnt="3"/>
      <dgm:spPr/>
      <dgm:t>
        <a:bodyPr/>
        <a:lstStyle/>
        <a:p>
          <a:endParaRPr lang="lv-LV"/>
        </a:p>
      </dgm:t>
    </dgm:pt>
    <dgm:pt modelId="{53536233-896B-4CD6-A80D-AA07A5344EF9}" type="pres">
      <dgm:prSet presAssocID="{D86AF01C-9CBC-41F8-9354-48CD82BDFDC9}" presName="connectorText" presStyleLbl="sibTrans2D1" presStyleIdx="0" presStyleCnt="3"/>
      <dgm:spPr/>
      <dgm:t>
        <a:bodyPr/>
        <a:lstStyle/>
        <a:p>
          <a:endParaRPr lang="lv-LV"/>
        </a:p>
      </dgm:t>
    </dgm:pt>
    <dgm:pt modelId="{12634DEF-EB28-4610-9B13-DE68830D508A}" type="pres">
      <dgm:prSet presAssocID="{81BEB84D-9A77-49C6-9301-B3359FCAC75F}" presName="node" presStyleLbl="node1" presStyleIdx="1" presStyleCnt="3">
        <dgm:presLayoutVars>
          <dgm:bulletEnabled val="1"/>
        </dgm:presLayoutVars>
      </dgm:prSet>
      <dgm:spPr/>
      <dgm:t>
        <a:bodyPr/>
        <a:lstStyle/>
        <a:p>
          <a:endParaRPr lang="lv-LV"/>
        </a:p>
      </dgm:t>
    </dgm:pt>
    <dgm:pt modelId="{451E4303-6F5A-46C2-8C5B-2FE1AE9ACF6C}" type="pres">
      <dgm:prSet presAssocID="{5D260F18-25D2-4074-87F1-7E78DDA61C58}" presName="sibTrans" presStyleLbl="sibTrans2D1" presStyleIdx="1" presStyleCnt="3"/>
      <dgm:spPr/>
      <dgm:t>
        <a:bodyPr/>
        <a:lstStyle/>
        <a:p>
          <a:endParaRPr lang="lv-LV"/>
        </a:p>
      </dgm:t>
    </dgm:pt>
    <dgm:pt modelId="{6D33CD08-0864-4178-A749-D36E082CFD38}" type="pres">
      <dgm:prSet presAssocID="{5D260F18-25D2-4074-87F1-7E78DDA61C58}" presName="connectorText" presStyleLbl="sibTrans2D1" presStyleIdx="1" presStyleCnt="3"/>
      <dgm:spPr/>
      <dgm:t>
        <a:bodyPr/>
        <a:lstStyle/>
        <a:p>
          <a:endParaRPr lang="lv-LV"/>
        </a:p>
      </dgm:t>
    </dgm:pt>
    <dgm:pt modelId="{50F60CD2-A400-4158-B8EA-358853D7B1C9}" type="pres">
      <dgm:prSet presAssocID="{BFF9359E-E9B1-4B73-BACC-2C7988765B16}" presName="node" presStyleLbl="node1" presStyleIdx="2" presStyleCnt="3">
        <dgm:presLayoutVars>
          <dgm:bulletEnabled val="1"/>
        </dgm:presLayoutVars>
      </dgm:prSet>
      <dgm:spPr/>
      <dgm:t>
        <a:bodyPr/>
        <a:lstStyle/>
        <a:p>
          <a:endParaRPr lang="lv-LV"/>
        </a:p>
      </dgm:t>
    </dgm:pt>
    <dgm:pt modelId="{D0B7038B-092B-4802-840E-2BFF28F2E64A}" type="pres">
      <dgm:prSet presAssocID="{1CEF1965-C516-4C44-BAE3-2FA3F5116930}" presName="sibTrans" presStyleLbl="sibTrans2D1" presStyleIdx="2" presStyleCnt="3"/>
      <dgm:spPr/>
      <dgm:t>
        <a:bodyPr/>
        <a:lstStyle/>
        <a:p>
          <a:endParaRPr lang="lv-LV"/>
        </a:p>
      </dgm:t>
    </dgm:pt>
    <dgm:pt modelId="{CE36E7EA-50B1-499B-83FF-3F87779BA0A2}" type="pres">
      <dgm:prSet presAssocID="{1CEF1965-C516-4C44-BAE3-2FA3F5116930}" presName="connectorText" presStyleLbl="sibTrans2D1" presStyleIdx="2" presStyleCnt="3"/>
      <dgm:spPr/>
      <dgm:t>
        <a:bodyPr/>
        <a:lstStyle/>
        <a:p>
          <a:endParaRPr lang="lv-LV"/>
        </a:p>
      </dgm:t>
    </dgm:pt>
  </dgm:ptLst>
  <dgm:cxnLst>
    <dgm:cxn modelId="{A1A031E7-A00E-44B1-A212-67C595705CD6}" type="presOf" srcId="{BFF9359E-E9B1-4B73-BACC-2C7988765B16}" destId="{50F60CD2-A400-4158-B8EA-358853D7B1C9}" srcOrd="0" destOrd="0" presId="urn:microsoft.com/office/officeart/2005/8/layout/cycle2"/>
    <dgm:cxn modelId="{FF3D82D2-C4A7-4774-8B1C-248DC3678276}" type="presOf" srcId="{C7720856-93F0-4CC7-B7FD-2466914A11D4}" destId="{CFF0578C-D7F7-460F-9A5B-2648300DC722}" srcOrd="0" destOrd="0" presId="urn:microsoft.com/office/officeart/2005/8/layout/cycle2"/>
    <dgm:cxn modelId="{420EF6C4-7321-43BE-A2FC-253606B1E06A}" srcId="{C7720856-93F0-4CC7-B7FD-2466914A11D4}" destId="{81BEB84D-9A77-49C6-9301-B3359FCAC75F}" srcOrd="1" destOrd="0" parTransId="{AE4D0D43-0332-4F79-8D35-BCD8C10758AE}" sibTransId="{5D260F18-25D2-4074-87F1-7E78DDA61C58}"/>
    <dgm:cxn modelId="{97371ABD-A918-4AEC-AD4C-70A9070B734E}" type="presOf" srcId="{4AF52931-E4CA-4429-AACB-B8747CDB2409}" destId="{8B117542-81F1-4B92-82EC-908599DD2023}" srcOrd="0" destOrd="0" presId="urn:microsoft.com/office/officeart/2005/8/layout/cycle2"/>
    <dgm:cxn modelId="{516EC545-1971-48B3-978C-4756FCDCCFD9}" srcId="{C7720856-93F0-4CC7-B7FD-2466914A11D4}" destId="{BFF9359E-E9B1-4B73-BACC-2C7988765B16}" srcOrd="2" destOrd="0" parTransId="{6E0A40FA-1B79-4089-8B9A-3BA22865FE4E}" sibTransId="{1CEF1965-C516-4C44-BAE3-2FA3F5116930}"/>
    <dgm:cxn modelId="{240427CE-5503-4507-9AAB-5AAB0CA5D52B}" type="presOf" srcId="{1CEF1965-C516-4C44-BAE3-2FA3F5116930}" destId="{D0B7038B-092B-4802-840E-2BFF28F2E64A}" srcOrd="0" destOrd="0" presId="urn:microsoft.com/office/officeart/2005/8/layout/cycle2"/>
    <dgm:cxn modelId="{56C92372-A108-498D-9874-AC1A6826DA72}" type="presOf" srcId="{D86AF01C-9CBC-41F8-9354-48CD82BDFDC9}" destId="{53536233-896B-4CD6-A80D-AA07A5344EF9}" srcOrd="1" destOrd="0" presId="urn:microsoft.com/office/officeart/2005/8/layout/cycle2"/>
    <dgm:cxn modelId="{EED47825-64DE-4FF4-BCE1-560F4408EBB4}" type="presOf" srcId="{5D260F18-25D2-4074-87F1-7E78DDA61C58}" destId="{6D33CD08-0864-4178-A749-D36E082CFD38}" srcOrd="1" destOrd="0" presId="urn:microsoft.com/office/officeart/2005/8/layout/cycle2"/>
    <dgm:cxn modelId="{6FF33332-DDAB-48AD-9B79-B062E942A55C}" type="presOf" srcId="{1CEF1965-C516-4C44-BAE3-2FA3F5116930}" destId="{CE36E7EA-50B1-499B-83FF-3F87779BA0A2}" srcOrd="1" destOrd="0" presId="urn:microsoft.com/office/officeart/2005/8/layout/cycle2"/>
    <dgm:cxn modelId="{7E86857E-526C-4D85-A2E5-3C8D05F48364}" type="presOf" srcId="{D86AF01C-9CBC-41F8-9354-48CD82BDFDC9}" destId="{67719278-2171-45C5-8BB2-FABF7B5A3B82}" srcOrd="0" destOrd="0" presId="urn:microsoft.com/office/officeart/2005/8/layout/cycle2"/>
    <dgm:cxn modelId="{CB0CD716-BE90-4C78-91C1-59C04F4FDB51}" type="presOf" srcId="{81BEB84D-9A77-49C6-9301-B3359FCAC75F}" destId="{12634DEF-EB28-4610-9B13-DE68830D508A}" srcOrd="0" destOrd="0" presId="urn:microsoft.com/office/officeart/2005/8/layout/cycle2"/>
    <dgm:cxn modelId="{F82329C8-C3B2-4E9B-9033-528488D72705}" srcId="{C7720856-93F0-4CC7-B7FD-2466914A11D4}" destId="{4AF52931-E4CA-4429-AACB-B8747CDB2409}" srcOrd="0" destOrd="0" parTransId="{67B2FC97-2FAE-4EFE-9DEE-E4216C657F35}" sibTransId="{D86AF01C-9CBC-41F8-9354-48CD82BDFDC9}"/>
    <dgm:cxn modelId="{A0728000-2279-4A19-A82D-A826DB9B36C1}" type="presOf" srcId="{5D260F18-25D2-4074-87F1-7E78DDA61C58}" destId="{451E4303-6F5A-46C2-8C5B-2FE1AE9ACF6C}" srcOrd="0" destOrd="0" presId="urn:microsoft.com/office/officeart/2005/8/layout/cycle2"/>
    <dgm:cxn modelId="{0E34F841-E9AD-4604-92E3-557E9A2E2DC8}" type="presParOf" srcId="{CFF0578C-D7F7-460F-9A5B-2648300DC722}" destId="{8B117542-81F1-4B92-82EC-908599DD2023}" srcOrd="0" destOrd="0" presId="urn:microsoft.com/office/officeart/2005/8/layout/cycle2"/>
    <dgm:cxn modelId="{E4519218-3D53-4F8D-8C4F-0C0DA02BAB8B}" type="presParOf" srcId="{CFF0578C-D7F7-460F-9A5B-2648300DC722}" destId="{67719278-2171-45C5-8BB2-FABF7B5A3B82}" srcOrd="1" destOrd="0" presId="urn:microsoft.com/office/officeart/2005/8/layout/cycle2"/>
    <dgm:cxn modelId="{3E9D4B5F-9CEF-4D23-88C4-5FF4FF3269E0}" type="presParOf" srcId="{67719278-2171-45C5-8BB2-FABF7B5A3B82}" destId="{53536233-896B-4CD6-A80D-AA07A5344EF9}" srcOrd="0" destOrd="0" presId="urn:microsoft.com/office/officeart/2005/8/layout/cycle2"/>
    <dgm:cxn modelId="{1241BBAC-69D4-456F-9605-0D846A59B72A}" type="presParOf" srcId="{CFF0578C-D7F7-460F-9A5B-2648300DC722}" destId="{12634DEF-EB28-4610-9B13-DE68830D508A}" srcOrd="2" destOrd="0" presId="urn:microsoft.com/office/officeart/2005/8/layout/cycle2"/>
    <dgm:cxn modelId="{5F1D60F0-8BA8-41A8-AC7C-92C1066D1DDD}" type="presParOf" srcId="{CFF0578C-D7F7-460F-9A5B-2648300DC722}" destId="{451E4303-6F5A-46C2-8C5B-2FE1AE9ACF6C}" srcOrd="3" destOrd="0" presId="urn:microsoft.com/office/officeart/2005/8/layout/cycle2"/>
    <dgm:cxn modelId="{8A3E6818-6B35-49E0-86C2-A442762263F6}" type="presParOf" srcId="{451E4303-6F5A-46C2-8C5B-2FE1AE9ACF6C}" destId="{6D33CD08-0864-4178-A749-D36E082CFD38}" srcOrd="0" destOrd="0" presId="urn:microsoft.com/office/officeart/2005/8/layout/cycle2"/>
    <dgm:cxn modelId="{C0E34703-C6B3-4A5D-9892-6A00CCA18C50}" type="presParOf" srcId="{CFF0578C-D7F7-460F-9A5B-2648300DC722}" destId="{50F60CD2-A400-4158-B8EA-358853D7B1C9}" srcOrd="4" destOrd="0" presId="urn:microsoft.com/office/officeart/2005/8/layout/cycle2"/>
    <dgm:cxn modelId="{02F47AFD-15BA-4F2E-B4D5-8FD507D16485}" type="presParOf" srcId="{CFF0578C-D7F7-460F-9A5B-2648300DC722}" destId="{D0B7038B-092B-4802-840E-2BFF28F2E64A}" srcOrd="5" destOrd="0" presId="urn:microsoft.com/office/officeart/2005/8/layout/cycle2"/>
    <dgm:cxn modelId="{1C2BD235-BEAA-4000-B1CB-8E2C34346DC4}" type="presParOf" srcId="{D0B7038B-092B-4802-840E-2BFF28F2E64A}" destId="{CE36E7EA-50B1-499B-83FF-3F87779BA0A2}"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17542-81F1-4B92-82EC-908599DD2023}">
      <dsp:nvSpPr>
        <dsp:cNvPr id="0" name=""/>
        <dsp:cNvSpPr/>
      </dsp:nvSpPr>
      <dsp:spPr>
        <a:xfrm>
          <a:off x="2474872" y="1089"/>
          <a:ext cx="1862807" cy="186280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rtlCol="0" anchor="ctr" anchorCtr="0">
          <a:noAutofit/>
        </a:bodyPr>
        <a:lstStyle/>
        <a:p>
          <a:pPr lvl="0" algn="ctr" defTabSz="533400" rtl="0">
            <a:lnSpc>
              <a:spcPct val="90000"/>
            </a:lnSpc>
            <a:spcBef>
              <a:spcPct val="0"/>
            </a:spcBef>
            <a:spcAft>
              <a:spcPct val="35000"/>
            </a:spcAft>
            <a:defRPr cap="all"/>
          </a:pPr>
          <a:r>
            <a:rPr lang="lv-LV" sz="1200" b="1" kern="1200" noProof="0" dirty="0" smtClean="0">
              <a:solidFill>
                <a:schemeClr val="tx1"/>
              </a:solidFill>
              <a:latin typeface="Calibri" panose="020F0502020204030204" pitchFamily="34" charset="0"/>
              <a:cs typeface="Calibri" panose="020F0502020204030204" pitchFamily="34" charset="0"/>
            </a:rPr>
            <a:t>Higiēna un uzkopšana</a:t>
          </a:r>
          <a:endParaRPr lang="lv-LV" sz="1200" b="1" kern="1200" noProof="0" dirty="0">
            <a:solidFill>
              <a:schemeClr val="tx1"/>
            </a:solidFill>
            <a:latin typeface="Calibri" panose="020F0502020204030204" pitchFamily="34" charset="0"/>
            <a:cs typeface="Calibri" panose="020F0502020204030204" pitchFamily="34" charset="0"/>
          </a:endParaRPr>
        </a:p>
      </dsp:txBody>
      <dsp:txXfrm>
        <a:off x="2747674" y="273891"/>
        <a:ext cx="1317203" cy="1317203"/>
      </dsp:txXfrm>
    </dsp:sp>
    <dsp:sp modelId="{67719278-2171-45C5-8BB2-FABF7B5A3B82}">
      <dsp:nvSpPr>
        <dsp:cNvPr id="0" name=""/>
        <dsp:cNvSpPr/>
      </dsp:nvSpPr>
      <dsp:spPr>
        <a:xfrm rot="3600000">
          <a:off x="3850969" y="1816953"/>
          <a:ext cx="494879" cy="628697"/>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444500" rtl="0">
            <a:lnSpc>
              <a:spcPct val="90000"/>
            </a:lnSpc>
            <a:spcBef>
              <a:spcPct val="0"/>
            </a:spcBef>
            <a:spcAft>
              <a:spcPct val="35000"/>
            </a:spcAft>
          </a:pPr>
          <a:endParaRPr lang="lv-LV" sz="1000" b="1" kern="1200" noProof="0" dirty="0">
            <a:solidFill>
              <a:schemeClr val="tx1"/>
            </a:solidFill>
            <a:latin typeface="Calibri" panose="020F0502020204030204" pitchFamily="34" charset="0"/>
            <a:cs typeface="Calibri" panose="020F0502020204030204" pitchFamily="34" charset="0"/>
          </a:endParaRPr>
        </a:p>
      </dsp:txBody>
      <dsp:txXfrm>
        <a:off x="3888085" y="1878405"/>
        <a:ext cx="346415" cy="377219"/>
      </dsp:txXfrm>
    </dsp:sp>
    <dsp:sp modelId="{12634DEF-EB28-4610-9B13-DE68830D508A}">
      <dsp:nvSpPr>
        <dsp:cNvPr id="0" name=""/>
        <dsp:cNvSpPr/>
      </dsp:nvSpPr>
      <dsp:spPr>
        <a:xfrm>
          <a:off x="3873144" y="2422966"/>
          <a:ext cx="1862807" cy="1862807"/>
        </a:xfrm>
        <a:prstGeom prst="ellips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rtlCol="0" anchor="ctr" anchorCtr="0">
          <a:noAutofit/>
        </a:bodyPr>
        <a:lstStyle/>
        <a:p>
          <a:pPr lvl="0" algn="ctr" defTabSz="533400" rtl="0">
            <a:lnSpc>
              <a:spcPct val="90000"/>
            </a:lnSpc>
            <a:spcBef>
              <a:spcPct val="0"/>
            </a:spcBef>
            <a:spcAft>
              <a:spcPct val="35000"/>
            </a:spcAft>
            <a:defRPr cap="all"/>
          </a:pPr>
          <a:r>
            <a:rPr lang="lv-LV" sz="1200" b="1" kern="1200" noProof="0" dirty="0" smtClean="0">
              <a:solidFill>
                <a:schemeClr val="tx1"/>
              </a:solidFill>
              <a:latin typeface="Calibri" panose="020F0502020204030204" pitchFamily="34" charset="0"/>
              <a:cs typeface="Calibri" panose="020F0502020204030204" pitchFamily="34" charset="0"/>
            </a:rPr>
            <a:t>Personīgā higiēna</a:t>
          </a:r>
          <a:endParaRPr lang="lv-LV" sz="1200" b="1" kern="1200" noProof="0" dirty="0">
            <a:solidFill>
              <a:schemeClr val="tx1"/>
            </a:solidFill>
            <a:latin typeface="Calibri" panose="020F0502020204030204" pitchFamily="34" charset="0"/>
            <a:cs typeface="Calibri" panose="020F0502020204030204" pitchFamily="34" charset="0"/>
          </a:endParaRPr>
        </a:p>
      </dsp:txBody>
      <dsp:txXfrm>
        <a:off x="4145946" y="2695768"/>
        <a:ext cx="1317203" cy="1317203"/>
      </dsp:txXfrm>
    </dsp:sp>
    <dsp:sp modelId="{451E4303-6F5A-46C2-8C5B-2FE1AE9ACF6C}">
      <dsp:nvSpPr>
        <dsp:cNvPr id="0" name=""/>
        <dsp:cNvSpPr/>
      </dsp:nvSpPr>
      <dsp:spPr>
        <a:xfrm rot="10800000">
          <a:off x="3172842" y="3040021"/>
          <a:ext cx="494879" cy="628697"/>
        </a:xfrm>
        <a:prstGeom prst="rightArrow">
          <a:avLst>
            <a:gd name="adj1" fmla="val 60000"/>
            <a:gd name="adj2" fmla="val 50000"/>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444500" rtl="0">
            <a:lnSpc>
              <a:spcPct val="90000"/>
            </a:lnSpc>
            <a:spcBef>
              <a:spcPct val="0"/>
            </a:spcBef>
            <a:spcAft>
              <a:spcPct val="35000"/>
            </a:spcAft>
          </a:pPr>
          <a:endParaRPr lang="lv-LV" sz="1000" b="1" kern="1200" noProof="0" dirty="0">
            <a:solidFill>
              <a:schemeClr val="tx1"/>
            </a:solidFill>
            <a:latin typeface="Calibri" panose="020F0502020204030204" pitchFamily="34" charset="0"/>
            <a:cs typeface="Calibri" panose="020F0502020204030204" pitchFamily="34" charset="0"/>
          </a:endParaRPr>
        </a:p>
      </dsp:txBody>
      <dsp:txXfrm rot="10800000">
        <a:off x="3321306" y="3165760"/>
        <a:ext cx="346415" cy="377219"/>
      </dsp:txXfrm>
    </dsp:sp>
    <dsp:sp modelId="{50F60CD2-A400-4158-B8EA-358853D7B1C9}">
      <dsp:nvSpPr>
        <dsp:cNvPr id="0" name=""/>
        <dsp:cNvSpPr/>
      </dsp:nvSpPr>
      <dsp:spPr>
        <a:xfrm>
          <a:off x="1076601" y="2422966"/>
          <a:ext cx="1862807" cy="1862807"/>
        </a:xfrm>
        <a:prstGeom prst="ellips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rtlCol="0" anchor="ctr" anchorCtr="0">
          <a:noAutofit/>
        </a:bodyPr>
        <a:lstStyle/>
        <a:p>
          <a:pPr lvl="0" algn="ctr" defTabSz="533400" rtl="0">
            <a:lnSpc>
              <a:spcPct val="90000"/>
            </a:lnSpc>
            <a:spcBef>
              <a:spcPct val="0"/>
            </a:spcBef>
            <a:spcAft>
              <a:spcPct val="35000"/>
            </a:spcAft>
            <a:defRPr cap="all"/>
          </a:pPr>
          <a:r>
            <a:rPr lang="lv-LV" sz="1200" b="1" kern="1200" noProof="0" dirty="0" smtClean="0">
              <a:solidFill>
                <a:schemeClr val="tx1"/>
              </a:solidFill>
              <a:latin typeface="Calibri" panose="020F0502020204030204" pitchFamily="34" charset="0"/>
              <a:cs typeface="Calibri" panose="020F0502020204030204" pitchFamily="34" charset="0"/>
            </a:rPr>
            <a:t>Mikroorganismi</a:t>
          </a:r>
          <a:endParaRPr lang="lv-LV" sz="1200" b="1" kern="1200" noProof="0" dirty="0">
            <a:solidFill>
              <a:schemeClr val="tx1"/>
            </a:solidFill>
            <a:latin typeface="Calibri" panose="020F0502020204030204" pitchFamily="34" charset="0"/>
            <a:cs typeface="Calibri" panose="020F0502020204030204" pitchFamily="34" charset="0"/>
          </a:endParaRPr>
        </a:p>
      </dsp:txBody>
      <dsp:txXfrm>
        <a:off x="1349403" y="2695768"/>
        <a:ext cx="1317203" cy="1317203"/>
      </dsp:txXfrm>
    </dsp:sp>
    <dsp:sp modelId="{D0B7038B-092B-4802-840E-2BFF28F2E64A}">
      <dsp:nvSpPr>
        <dsp:cNvPr id="0" name=""/>
        <dsp:cNvSpPr/>
      </dsp:nvSpPr>
      <dsp:spPr>
        <a:xfrm rot="18000000">
          <a:off x="2452697" y="1841212"/>
          <a:ext cx="494879" cy="628697"/>
        </a:xfrm>
        <a:prstGeom prst="rightArrow">
          <a:avLst>
            <a:gd name="adj1" fmla="val 60000"/>
            <a:gd name="adj2" fmla="val 5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444500" rtl="0">
            <a:lnSpc>
              <a:spcPct val="90000"/>
            </a:lnSpc>
            <a:spcBef>
              <a:spcPct val="0"/>
            </a:spcBef>
            <a:spcAft>
              <a:spcPct val="35000"/>
            </a:spcAft>
          </a:pPr>
          <a:endParaRPr lang="lv-LV" sz="1000" b="1" kern="1200" noProof="0" dirty="0">
            <a:solidFill>
              <a:schemeClr val="tx1"/>
            </a:solidFill>
            <a:latin typeface="Calibri" panose="020F0502020204030204" pitchFamily="34" charset="0"/>
            <a:cs typeface="Calibri" panose="020F0502020204030204" pitchFamily="34" charset="0"/>
          </a:endParaRPr>
        </a:p>
      </dsp:txBody>
      <dsp:txXfrm>
        <a:off x="2489813" y="2031238"/>
        <a:ext cx="346415" cy="3772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xmlns="" id="{8EDDF2CC-99FE-487D-8205-1752186020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xmlns="" id="{A0C8E0B8-648C-45C5-BED8-1206AA64F9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589E78-A352-4935-A643-5A73D9986764}" type="datetime1">
              <a:rPr lang="lv-LV" smtClean="0"/>
              <a:t>02.02.2024</a:t>
            </a:fld>
            <a:endParaRPr lang="lv-LV" dirty="0"/>
          </a:p>
        </p:txBody>
      </p:sp>
      <p:sp>
        <p:nvSpPr>
          <p:cNvPr id="4" name="Kājenes vietturis 3">
            <a:extLst>
              <a:ext uri="{FF2B5EF4-FFF2-40B4-BE49-F238E27FC236}">
                <a16:creationId xmlns:a16="http://schemas.microsoft.com/office/drawing/2014/main" xmlns="" id="{656B4A65-E2C1-4EA4-8D39-835556A94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xmlns="" id="{D73AE313-41CD-4C80-B305-F14E336798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77E92B-DF9D-4C1E-9F54-61745A7E999C}" type="slidenum">
              <a:rPr lang="lv-LV" smtClean="0"/>
              <a:t>‹#›</a:t>
            </a:fld>
            <a:endParaRPr lang="lv-LV"/>
          </a:p>
        </p:txBody>
      </p:sp>
    </p:spTree>
    <p:extLst>
      <p:ext uri="{BB962C8B-B14F-4D97-AF65-F5344CB8AC3E}">
        <p14:creationId xmlns:p14="http://schemas.microsoft.com/office/powerpoint/2010/main" val="1736993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noProof="0" dirty="0"/>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BC191-1A98-4F34-B5AC-8C1EB7449049}" type="datetime1">
              <a:rPr lang="lv-LV" smtClean="0"/>
              <a:pPr/>
              <a:t>02.02.2024</a:t>
            </a:fld>
            <a:endParaRPr lang="lv-LV" dirty="0"/>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noProof="0"/>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noProof="0" dirty="0"/>
              <a:t>Rediģējiet šablona teksta stilus</a:t>
            </a:r>
          </a:p>
          <a:p>
            <a:pPr lvl="1"/>
            <a:r>
              <a:rPr lang="lv-LV" noProof="0" dirty="0"/>
              <a:t>Otrais līmenis</a:t>
            </a:r>
          </a:p>
          <a:p>
            <a:pPr lvl="2"/>
            <a:r>
              <a:rPr lang="lv-LV" noProof="0" dirty="0"/>
              <a:t>Trešais līmenis</a:t>
            </a:r>
          </a:p>
          <a:p>
            <a:pPr lvl="3"/>
            <a:r>
              <a:rPr lang="lv-LV" noProof="0" dirty="0"/>
              <a:t>Ceturtais līmenis</a:t>
            </a:r>
          </a:p>
          <a:p>
            <a:pPr lvl="4"/>
            <a:r>
              <a:rPr lang="lv-LV" noProof="0" dirty="0"/>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noProof="0" dirty="0"/>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336C2-E073-4464-9C37-8D17412D8AF4}" type="slidenum">
              <a:rPr lang="lv-LV" noProof="0" smtClean="0"/>
              <a:t>‹#›</a:t>
            </a:fld>
            <a:endParaRPr lang="lv-LV" noProof="0" dirty="0"/>
          </a:p>
        </p:txBody>
      </p:sp>
    </p:spTree>
    <p:extLst>
      <p:ext uri="{BB962C8B-B14F-4D97-AF65-F5344CB8AC3E}">
        <p14:creationId xmlns:p14="http://schemas.microsoft.com/office/powerpoint/2010/main" val="68747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DC336C2-E073-4464-9C37-8D17412D8AF4}" type="slidenum">
              <a:rPr lang="lv-LV" smtClean="0"/>
              <a:t>1</a:t>
            </a:fld>
            <a:endParaRPr lang="lv-LV" dirty="0"/>
          </a:p>
        </p:txBody>
      </p:sp>
    </p:spTree>
    <p:extLst>
      <p:ext uri="{BB962C8B-B14F-4D97-AF65-F5344CB8AC3E}">
        <p14:creationId xmlns:p14="http://schemas.microsoft.com/office/powerpoint/2010/main" val="132132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DC336C2-E073-4464-9C37-8D17412D8AF4}" type="slidenum">
              <a:rPr lang="lv-LV" smtClean="0"/>
              <a:t>2</a:t>
            </a:fld>
            <a:endParaRPr lang="lv-LV"/>
          </a:p>
        </p:txBody>
      </p:sp>
    </p:spTree>
    <p:extLst>
      <p:ext uri="{BB962C8B-B14F-4D97-AF65-F5344CB8AC3E}">
        <p14:creationId xmlns:p14="http://schemas.microsoft.com/office/powerpoint/2010/main" val="366096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CDC336C2-E073-4464-9C37-8D17412D8AF4}" type="slidenum">
              <a:rPr lang="lv-LV" smtClean="0"/>
              <a:t>6</a:t>
            </a:fld>
            <a:endParaRPr lang="lv-LV"/>
          </a:p>
        </p:txBody>
      </p:sp>
    </p:spTree>
    <p:extLst>
      <p:ext uri="{BB962C8B-B14F-4D97-AF65-F5344CB8AC3E}">
        <p14:creationId xmlns:p14="http://schemas.microsoft.com/office/powerpoint/2010/main" val="2659290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7" name="Attēls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ctrTitle" hasCustomPrompt="1"/>
          </p:nvPr>
        </p:nvSpPr>
        <p:spPr>
          <a:xfrm>
            <a:off x="1751012" y="1300785"/>
            <a:ext cx="8689976" cy="2509213"/>
          </a:xfrm>
        </p:spPr>
        <p:txBody>
          <a:bodyPr rtlCol="0" anchor="b">
            <a:normAutofit/>
          </a:bodyPr>
          <a:lstStyle>
            <a:lvl1pPr algn="ctr">
              <a:defRPr sz="4800"/>
            </a:lvl1pPr>
          </a:lstStyle>
          <a:p>
            <a:pPr rtl="0"/>
            <a:r>
              <a:rPr lang="lv-LV" noProof="0"/>
              <a:t>Noklikšķiniet, lai rediģētu šablona virsraksta stilu</a:t>
            </a:r>
          </a:p>
        </p:txBody>
      </p:sp>
      <p:sp>
        <p:nvSpPr>
          <p:cNvPr id="3" name="Apakšvirsraksts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v-LV" noProof="0" smtClean="0"/>
              <a:t>Noklikšķiniet, lai rediģētu šablona apakšvirsraksta stilu</a:t>
            </a:r>
            <a:endParaRPr lang="lv-LV" noProof="0"/>
          </a:p>
        </p:txBody>
      </p:sp>
      <p:sp>
        <p:nvSpPr>
          <p:cNvPr id="4" name="Datuma vietturis 3"/>
          <p:cNvSpPr>
            <a:spLocks noGrp="1"/>
          </p:cNvSpPr>
          <p:nvPr>
            <p:ph type="dt" sz="half" idx="10"/>
          </p:nvPr>
        </p:nvSpPr>
        <p:spPr/>
        <p:txBody>
          <a:bodyPr rtlCol="0"/>
          <a:lstStyle/>
          <a:p>
            <a:pPr rtl="0"/>
            <a:fld id="{6A21CBF9-D235-4FCC-B125-3C6AF5F10FCA}" type="datetime1">
              <a:rPr lang="lv-LV" noProof="0" smtClean="0"/>
              <a:t>02.02.2024</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pic>
        <p:nvPicPr>
          <p:cNvPr id="10" name="Attēls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a:xfrm>
            <a:off x="913794" y="4289374"/>
            <a:ext cx="10364432" cy="811610"/>
          </a:xfrm>
        </p:spPr>
        <p:txBody>
          <a:bodyPr rtlCol="0" anchor="b"/>
          <a:lstStyle>
            <a:lvl1pPr>
              <a:defRPr sz="3200"/>
            </a:lvl1pPr>
          </a:lstStyle>
          <a:p>
            <a:pPr rtl="0"/>
            <a:r>
              <a:rPr lang="lv-LV" noProof="0"/>
              <a:t>Noklikšķiniet, lai rediģētu šablona virsraksta stilu</a:t>
            </a:r>
          </a:p>
        </p:txBody>
      </p:sp>
      <p:sp>
        <p:nvSpPr>
          <p:cNvPr id="3" name="Attēla vietturis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v-LV" noProof="0" smtClean="0"/>
              <a:t>Noklikšķiniet uz ikonas, lai pievienotu attēlu</a:t>
            </a:r>
            <a:endParaRPr lang="lv-LV" noProof="0"/>
          </a:p>
        </p:txBody>
      </p:sp>
      <p:sp>
        <p:nvSpPr>
          <p:cNvPr id="4" name="Teksta vietturis 3"/>
          <p:cNvSpPr>
            <a:spLocks noGrp="1"/>
          </p:cNvSpPr>
          <p:nvPr>
            <p:ph type="body" sz="half" idx="2" hasCustomPrompt="1"/>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Rediģējiet šablona teksta stilus</a:t>
            </a:r>
          </a:p>
        </p:txBody>
      </p:sp>
      <p:sp>
        <p:nvSpPr>
          <p:cNvPr id="5" name="Datuma vietturis 4"/>
          <p:cNvSpPr>
            <a:spLocks noGrp="1"/>
          </p:cNvSpPr>
          <p:nvPr>
            <p:ph type="dt" sz="half" idx="10"/>
          </p:nvPr>
        </p:nvSpPr>
        <p:spPr/>
        <p:txBody>
          <a:bodyPr rtlCol="0"/>
          <a:lstStyle/>
          <a:p>
            <a:pPr rtl="0"/>
            <a:fld id="{883498F3-A520-4176-8019-F286F9F780C4}" type="datetime1">
              <a:rPr lang="lv-LV" noProof="0" smtClean="0"/>
              <a:t>02.02.2024</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saukums un paraksts">
    <p:spTree>
      <p:nvGrpSpPr>
        <p:cNvPr id="1" name=""/>
        <p:cNvGrpSpPr/>
        <p:nvPr/>
      </p:nvGrpSpPr>
      <p:grpSpPr>
        <a:xfrm>
          <a:off x="0" y="0"/>
          <a:ext cx="0" cy="0"/>
          <a:chOff x="0" y="0"/>
          <a:chExt cx="0" cy="0"/>
        </a:xfrm>
      </p:grpSpPr>
      <p:pic>
        <p:nvPicPr>
          <p:cNvPr id="8" name="Attēls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a:xfrm>
            <a:off x="913774" y="609599"/>
            <a:ext cx="10364452" cy="3427245"/>
          </a:xfrm>
        </p:spPr>
        <p:txBody>
          <a:bodyPr rtlCol="0" anchor="ctr"/>
          <a:lstStyle>
            <a:lvl1pPr algn="ctr">
              <a:defRPr sz="3200"/>
            </a:lvl1pPr>
          </a:lstStyle>
          <a:p>
            <a:pPr rtl="0"/>
            <a:r>
              <a:rPr lang="lv-LV" noProof="0"/>
              <a:t>Noklikšķiniet, lai rediģētu šablona virsraksta stilu</a:t>
            </a:r>
          </a:p>
        </p:txBody>
      </p:sp>
      <p:sp>
        <p:nvSpPr>
          <p:cNvPr id="4" name="Teksta vietturis 3"/>
          <p:cNvSpPr>
            <a:spLocks noGrp="1"/>
          </p:cNvSpPr>
          <p:nvPr>
            <p:ph type="body" sz="half" idx="2" hasCustomPrompt="1"/>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Rediģējiet šablona teksta stilus</a:t>
            </a:r>
          </a:p>
        </p:txBody>
      </p:sp>
      <p:sp>
        <p:nvSpPr>
          <p:cNvPr id="5" name="Datuma vietturis 4"/>
          <p:cNvSpPr>
            <a:spLocks noGrp="1"/>
          </p:cNvSpPr>
          <p:nvPr>
            <p:ph type="dt" sz="half" idx="10"/>
          </p:nvPr>
        </p:nvSpPr>
        <p:spPr/>
        <p:txBody>
          <a:bodyPr rtlCol="0"/>
          <a:lstStyle/>
          <a:p>
            <a:pPr rtl="0"/>
            <a:fld id="{0A1641FB-530C-4194-A1EB-CF561D35E1D5}" type="datetime1">
              <a:rPr lang="lv-LV" noProof="0" smtClean="0"/>
              <a:t>02.02.2024</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pic>
        <p:nvPicPr>
          <p:cNvPr id="11" name="10. attēls"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a:xfrm>
            <a:off x="1446212" y="609600"/>
            <a:ext cx="9302752" cy="2992904"/>
          </a:xfrm>
        </p:spPr>
        <p:txBody>
          <a:bodyPr rtlCol="0" anchor="ctr"/>
          <a:lstStyle>
            <a:lvl1pPr>
              <a:defRPr sz="3200"/>
            </a:lvl1pPr>
          </a:lstStyle>
          <a:p>
            <a:pPr rtl="0"/>
            <a:r>
              <a:rPr lang="lv-LV" noProof="0"/>
              <a:t>Noklikšķiniet, lai rediģētu šablona virsraksta stilu</a:t>
            </a:r>
          </a:p>
        </p:txBody>
      </p:sp>
      <p:sp>
        <p:nvSpPr>
          <p:cNvPr id="12" name="Teksta vietturis 3"/>
          <p:cNvSpPr>
            <a:spLocks noGrp="1"/>
          </p:cNvSpPr>
          <p:nvPr>
            <p:ph type="body" sz="half" idx="13" hasCustomPrompt="1"/>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Rediģējiet šablona teksta stilus</a:t>
            </a:r>
          </a:p>
        </p:txBody>
      </p:sp>
      <p:sp>
        <p:nvSpPr>
          <p:cNvPr id="4" name="Teksta vietturis 3"/>
          <p:cNvSpPr>
            <a:spLocks noGrp="1"/>
          </p:cNvSpPr>
          <p:nvPr>
            <p:ph type="body" sz="half" idx="2" hasCustomPrompt="1"/>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Rediģējiet šablona teksta stilus</a:t>
            </a:r>
          </a:p>
        </p:txBody>
      </p:sp>
      <p:sp>
        <p:nvSpPr>
          <p:cNvPr id="5" name="Datuma vietturis 4"/>
          <p:cNvSpPr>
            <a:spLocks noGrp="1"/>
          </p:cNvSpPr>
          <p:nvPr>
            <p:ph type="dt" sz="half" idx="10"/>
          </p:nvPr>
        </p:nvSpPr>
        <p:spPr/>
        <p:txBody>
          <a:bodyPr rtlCol="0"/>
          <a:lstStyle/>
          <a:p>
            <a:pPr rtl="0"/>
            <a:fld id="{4B33E980-B356-4D37-920D-58E09521408F}" type="datetime1">
              <a:rPr lang="lv-LV" noProof="0" smtClean="0"/>
              <a:t>02.02.2024</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
        <p:nvSpPr>
          <p:cNvPr id="13" name="Tekstlodziņš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lv-LV" sz="8000" noProof="0">
                <a:solidFill>
                  <a:schemeClr val="tx1"/>
                </a:solidFill>
                <a:effectLst/>
              </a:rPr>
              <a:t>“</a:t>
            </a:r>
          </a:p>
        </p:txBody>
      </p:sp>
      <p:sp>
        <p:nvSpPr>
          <p:cNvPr id="14" name="Tekstlodziņš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lv-LV" sz="8000" noProof="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osaukuma kartīte">
    <p:spTree>
      <p:nvGrpSpPr>
        <p:cNvPr id="1" name=""/>
        <p:cNvGrpSpPr/>
        <p:nvPr/>
      </p:nvGrpSpPr>
      <p:grpSpPr>
        <a:xfrm>
          <a:off x="0" y="0"/>
          <a:ext cx="0" cy="0"/>
          <a:chOff x="0" y="0"/>
          <a:chExt cx="0" cy="0"/>
        </a:xfrm>
      </p:grpSpPr>
      <p:pic>
        <p:nvPicPr>
          <p:cNvPr id="8" name="Attēls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a:xfrm>
            <a:off x="913775" y="2138721"/>
            <a:ext cx="10364452" cy="2511835"/>
          </a:xfrm>
        </p:spPr>
        <p:txBody>
          <a:bodyPr rtlCol="0" anchor="b"/>
          <a:lstStyle>
            <a:lvl1pPr algn="ctr">
              <a:defRPr sz="3200"/>
            </a:lvl1pPr>
          </a:lstStyle>
          <a:p>
            <a:pPr rtl="0"/>
            <a:r>
              <a:rPr lang="lv-LV" noProof="0"/>
              <a:t>Noklikšķiniet, lai rediģētu šablona virsraksta stilu</a:t>
            </a:r>
          </a:p>
        </p:txBody>
      </p:sp>
      <p:sp>
        <p:nvSpPr>
          <p:cNvPr id="4" name="Teksta vietturis 3"/>
          <p:cNvSpPr>
            <a:spLocks noGrp="1"/>
          </p:cNvSpPr>
          <p:nvPr>
            <p:ph type="body" sz="half" idx="2" hasCustomPrompt="1"/>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Rediģējiet šablona teksta stilus</a:t>
            </a:r>
          </a:p>
        </p:txBody>
      </p:sp>
      <p:sp>
        <p:nvSpPr>
          <p:cNvPr id="5" name="Datuma vietturis 4"/>
          <p:cNvSpPr>
            <a:spLocks noGrp="1"/>
          </p:cNvSpPr>
          <p:nvPr>
            <p:ph type="dt" sz="half" idx="10"/>
          </p:nvPr>
        </p:nvSpPr>
        <p:spPr/>
        <p:txBody>
          <a:bodyPr rtlCol="0"/>
          <a:lstStyle/>
          <a:p>
            <a:pPr rtl="0"/>
            <a:fld id="{83C7CD6B-B246-4915-9486-C66109F0ACB6}" type="datetime1">
              <a:rPr lang="lv-LV" noProof="0" smtClean="0"/>
              <a:t>02.02.2024</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lonna 3">
    <p:spTree>
      <p:nvGrpSpPr>
        <p:cNvPr id="1" name=""/>
        <p:cNvGrpSpPr/>
        <p:nvPr/>
      </p:nvGrpSpPr>
      <p:grpSpPr>
        <a:xfrm>
          <a:off x="0" y="0"/>
          <a:ext cx="0" cy="0"/>
          <a:chOff x="0" y="0"/>
          <a:chExt cx="0" cy="0"/>
        </a:xfrm>
      </p:grpSpPr>
      <p:pic>
        <p:nvPicPr>
          <p:cNvPr id="13" name="Attēls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Virsraksts 1"/>
          <p:cNvSpPr>
            <a:spLocks noGrp="1"/>
          </p:cNvSpPr>
          <p:nvPr>
            <p:ph type="title" hasCustomPrompt="1"/>
          </p:nvPr>
        </p:nvSpPr>
        <p:spPr>
          <a:xfrm>
            <a:off x="913774" y="609600"/>
            <a:ext cx="10364452" cy="1605094"/>
          </a:xfrm>
        </p:spPr>
        <p:txBody>
          <a:bodyPr rtlCol="0"/>
          <a:lstStyle/>
          <a:p>
            <a:pPr rtl="0"/>
            <a:r>
              <a:rPr lang="lv-LV" noProof="0"/>
              <a:t>Noklikšķiniet, lai rediģētu šablona virsraksta stilu</a:t>
            </a:r>
          </a:p>
        </p:txBody>
      </p:sp>
      <p:sp>
        <p:nvSpPr>
          <p:cNvPr id="7" name="Teksta vietturis 2"/>
          <p:cNvSpPr>
            <a:spLocks noGrp="1"/>
          </p:cNvSpPr>
          <p:nvPr>
            <p:ph type="body" idx="1" hasCustomPrompt="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8" name="Teksta vietturis 3"/>
          <p:cNvSpPr>
            <a:spLocks noGrp="1"/>
          </p:cNvSpPr>
          <p:nvPr>
            <p:ph type="body" sz="half" idx="15" hasCustomPrompt="1"/>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Rediģējiet šablona teksta stilus</a:t>
            </a:r>
          </a:p>
        </p:txBody>
      </p:sp>
      <p:sp>
        <p:nvSpPr>
          <p:cNvPr id="9" name="Teksta vietturis 4"/>
          <p:cNvSpPr>
            <a:spLocks noGrp="1"/>
          </p:cNvSpPr>
          <p:nvPr>
            <p:ph type="body" sz="quarter" idx="3" hasCustomPrompt="1"/>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10" name="Teksta vietturis 3"/>
          <p:cNvSpPr>
            <a:spLocks noGrp="1"/>
          </p:cNvSpPr>
          <p:nvPr>
            <p:ph type="body" sz="half" idx="16" hasCustomPrompt="1"/>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Rediģējiet šablona teksta stilus</a:t>
            </a:r>
          </a:p>
        </p:txBody>
      </p:sp>
      <p:sp>
        <p:nvSpPr>
          <p:cNvPr id="11" name="Teksta vietturis 4"/>
          <p:cNvSpPr>
            <a:spLocks noGrp="1"/>
          </p:cNvSpPr>
          <p:nvPr>
            <p:ph type="body" sz="quarter" idx="13" hasCustomPrompt="1"/>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12" name="Teksta vietturis 3"/>
          <p:cNvSpPr>
            <a:spLocks noGrp="1"/>
          </p:cNvSpPr>
          <p:nvPr>
            <p:ph type="body" sz="half" idx="17" hasCustomPrompt="1"/>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Rediģējiet šablona teksta stilus</a:t>
            </a:r>
          </a:p>
        </p:txBody>
      </p:sp>
      <p:sp>
        <p:nvSpPr>
          <p:cNvPr id="3" name="Datuma vietturis 2"/>
          <p:cNvSpPr>
            <a:spLocks noGrp="1"/>
          </p:cNvSpPr>
          <p:nvPr>
            <p:ph type="dt" sz="half" idx="10"/>
          </p:nvPr>
        </p:nvSpPr>
        <p:spPr/>
        <p:txBody>
          <a:bodyPr rtlCol="0"/>
          <a:lstStyle/>
          <a:p>
            <a:pPr rtl="0"/>
            <a:fld id="{D040EA12-7981-467E-863A-C89F8061201C}" type="datetime1">
              <a:rPr lang="lv-LV" noProof="0" smtClean="0"/>
              <a:t>02.02.2024</a:t>
            </a:fld>
            <a:endParaRPr lang="lv-LV" noProof="0"/>
          </a:p>
        </p:txBody>
      </p:sp>
      <p:sp>
        <p:nvSpPr>
          <p:cNvPr id="4" name="Kājenes vietturis 3"/>
          <p:cNvSpPr>
            <a:spLocks noGrp="1"/>
          </p:cNvSpPr>
          <p:nvPr>
            <p:ph type="ftr" sz="quarter" idx="11"/>
          </p:nvPr>
        </p:nvSpPr>
        <p:spPr/>
        <p:txBody>
          <a:bodyPr rtlCol="0"/>
          <a:lstStyle/>
          <a:p>
            <a:pPr rtl="0"/>
            <a:endParaRPr lang="lv-LV" noProof="0"/>
          </a:p>
        </p:txBody>
      </p:sp>
      <p:sp>
        <p:nvSpPr>
          <p:cNvPr id="5" name="Slaida numura vietturis 4"/>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pic>
        <p:nvPicPr>
          <p:cNvPr id="16" name="Attēls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Virsraksts 1"/>
          <p:cNvSpPr>
            <a:spLocks noGrp="1"/>
          </p:cNvSpPr>
          <p:nvPr>
            <p:ph type="title" hasCustomPrompt="1"/>
          </p:nvPr>
        </p:nvSpPr>
        <p:spPr>
          <a:xfrm>
            <a:off x="913774" y="610772"/>
            <a:ext cx="10364452" cy="1603922"/>
          </a:xfrm>
        </p:spPr>
        <p:txBody>
          <a:bodyPr rtlCol="0"/>
          <a:lstStyle/>
          <a:p>
            <a:pPr rtl="0"/>
            <a:r>
              <a:rPr lang="lv-LV" noProof="0"/>
              <a:t>Noklikšķiniet, lai rediģētu šablona virsraksta stilu</a:t>
            </a:r>
          </a:p>
        </p:txBody>
      </p:sp>
      <p:sp>
        <p:nvSpPr>
          <p:cNvPr id="19" name="Teksta vietturis 2"/>
          <p:cNvSpPr>
            <a:spLocks noGrp="1"/>
          </p:cNvSpPr>
          <p:nvPr>
            <p:ph type="body" idx="1" hasCustomPrompt="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20" name="Attēla vietturis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smtClean="0"/>
              <a:t>Noklikšķiniet uz ikonas, lai pievienotu attēlu</a:t>
            </a:r>
            <a:endParaRPr lang="lv-LV" noProof="0"/>
          </a:p>
        </p:txBody>
      </p:sp>
      <p:sp>
        <p:nvSpPr>
          <p:cNvPr id="21" name="Teksta vietturis 3"/>
          <p:cNvSpPr>
            <a:spLocks noGrp="1"/>
          </p:cNvSpPr>
          <p:nvPr>
            <p:ph type="body" sz="half" idx="18" hasCustomPrompt="1"/>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Rediģējiet šablona teksta stilus</a:t>
            </a:r>
          </a:p>
        </p:txBody>
      </p:sp>
      <p:sp>
        <p:nvSpPr>
          <p:cNvPr id="22" name="Teksta vietturis 4"/>
          <p:cNvSpPr>
            <a:spLocks noGrp="1"/>
          </p:cNvSpPr>
          <p:nvPr>
            <p:ph type="body" sz="quarter" idx="3" hasCustomPrompt="1"/>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23" name="Attēla vietturis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smtClean="0"/>
              <a:t>Noklikšķiniet uz ikonas, lai pievienotu attēlu</a:t>
            </a:r>
            <a:endParaRPr lang="lv-LV" noProof="0"/>
          </a:p>
        </p:txBody>
      </p:sp>
      <p:sp>
        <p:nvSpPr>
          <p:cNvPr id="24" name="Teksta vietturis 3"/>
          <p:cNvSpPr>
            <a:spLocks noGrp="1"/>
          </p:cNvSpPr>
          <p:nvPr>
            <p:ph type="body" sz="half" idx="19" hasCustomPrompt="1"/>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Rediģējiet šablona teksta stilus</a:t>
            </a:r>
          </a:p>
        </p:txBody>
      </p:sp>
      <p:sp>
        <p:nvSpPr>
          <p:cNvPr id="25" name="Teksta vietturis 4"/>
          <p:cNvSpPr>
            <a:spLocks noGrp="1"/>
          </p:cNvSpPr>
          <p:nvPr>
            <p:ph type="body" sz="quarter" idx="13" hasCustomPrompt="1"/>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26" name="Attēla vietturis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smtClean="0"/>
              <a:t>Noklikšķiniet uz ikonas, lai pievienotu attēlu</a:t>
            </a:r>
            <a:endParaRPr lang="lv-LV" noProof="0"/>
          </a:p>
        </p:txBody>
      </p:sp>
      <p:sp>
        <p:nvSpPr>
          <p:cNvPr id="27" name="Teksta vietturis 3"/>
          <p:cNvSpPr>
            <a:spLocks noGrp="1"/>
          </p:cNvSpPr>
          <p:nvPr>
            <p:ph type="body" sz="half" idx="20" hasCustomPrompt="1"/>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Rediģējiet šablona teksta stilus</a:t>
            </a:r>
          </a:p>
        </p:txBody>
      </p:sp>
      <p:sp>
        <p:nvSpPr>
          <p:cNvPr id="3" name="Datuma vietturis 2"/>
          <p:cNvSpPr>
            <a:spLocks noGrp="1"/>
          </p:cNvSpPr>
          <p:nvPr>
            <p:ph type="dt" sz="half" idx="10"/>
          </p:nvPr>
        </p:nvSpPr>
        <p:spPr/>
        <p:txBody>
          <a:bodyPr rtlCol="0"/>
          <a:lstStyle/>
          <a:p>
            <a:pPr rtl="0"/>
            <a:fld id="{16D56E2E-86FD-4016-809F-4371565017AF}" type="datetime1">
              <a:rPr lang="lv-LV" noProof="0" smtClean="0"/>
              <a:t>02.02.2024</a:t>
            </a:fld>
            <a:endParaRPr lang="lv-LV" noProof="0"/>
          </a:p>
        </p:txBody>
      </p:sp>
      <p:sp>
        <p:nvSpPr>
          <p:cNvPr id="4" name="Kājenes vietturis 3"/>
          <p:cNvSpPr>
            <a:spLocks noGrp="1"/>
          </p:cNvSpPr>
          <p:nvPr>
            <p:ph type="ftr" sz="quarter" idx="11"/>
          </p:nvPr>
        </p:nvSpPr>
        <p:spPr/>
        <p:txBody>
          <a:bodyPr rtlCol="0"/>
          <a:lstStyle/>
          <a:p>
            <a:pPr rtl="0"/>
            <a:endParaRPr lang="lv-LV" noProof="0"/>
          </a:p>
        </p:txBody>
      </p:sp>
      <p:sp>
        <p:nvSpPr>
          <p:cNvPr id="5" name="Slaida numura vietturis 4"/>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pic>
        <p:nvPicPr>
          <p:cNvPr id="8" name="Attēls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11" name="Vertikālā teksta vietturis 2"/>
          <p:cNvSpPr>
            <a:spLocks noGrp="1"/>
          </p:cNvSpPr>
          <p:nvPr>
            <p:ph type="body" orient="vert" sz="quarter" idx="13" hasCustomPrompt="1"/>
          </p:nvPr>
        </p:nvSpPr>
        <p:spPr>
          <a:xfrm>
            <a:off x="913775" y="2367093"/>
            <a:ext cx="10364452" cy="3424107"/>
          </a:xfrm>
        </p:spPr>
        <p:txBody>
          <a:bodyPr vert="eaVert"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10"/>
          </p:nvPr>
        </p:nvSpPr>
        <p:spPr/>
        <p:txBody>
          <a:bodyPr rtlCol="0"/>
          <a:lstStyle/>
          <a:p>
            <a:pPr rtl="0"/>
            <a:fld id="{4400ECFB-5D7D-4945-909F-74F76B49AB3A}" type="datetime1">
              <a:rPr lang="lv-LV" noProof="0" smtClean="0"/>
              <a:t>02.02.2024</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pic>
        <p:nvPicPr>
          <p:cNvPr id="9" name="Attēls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kāls virsraksts 1"/>
          <p:cNvSpPr>
            <a:spLocks noGrp="1"/>
          </p:cNvSpPr>
          <p:nvPr>
            <p:ph type="title" orient="vert" hasCustomPrompt="1"/>
          </p:nvPr>
        </p:nvSpPr>
        <p:spPr>
          <a:xfrm>
            <a:off x="8724900" y="609601"/>
            <a:ext cx="2553326" cy="5181599"/>
          </a:xfrm>
        </p:spPr>
        <p:txBody>
          <a:bodyPr vert="eaVert" rtlCol="0"/>
          <a:lstStyle>
            <a:lvl1pPr algn="l">
              <a:defRPr/>
            </a:lvl1pPr>
          </a:lstStyle>
          <a:p>
            <a:pPr rtl="0"/>
            <a:r>
              <a:rPr lang="lv-LV" noProof="0"/>
              <a:t>Noklikšķiniet, lai rediģētu šablona virsraksta stilu</a:t>
            </a:r>
          </a:p>
        </p:txBody>
      </p:sp>
      <p:sp>
        <p:nvSpPr>
          <p:cNvPr id="8" name="Vertikālā teksta vietturis 2"/>
          <p:cNvSpPr>
            <a:spLocks noGrp="1"/>
          </p:cNvSpPr>
          <p:nvPr>
            <p:ph type="body" orient="vert" sz="quarter" idx="13" hasCustomPrompt="1"/>
          </p:nvPr>
        </p:nvSpPr>
        <p:spPr>
          <a:xfrm>
            <a:off x="913775" y="609601"/>
            <a:ext cx="7658724" cy="5181599"/>
          </a:xfrm>
        </p:spPr>
        <p:txBody>
          <a:bodyPr vert="eaVert"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10"/>
          </p:nvPr>
        </p:nvSpPr>
        <p:spPr/>
        <p:txBody>
          <a:bodyPr rtlCol="0"/>
          <a:lstStyle/>
          <a:p>
            <a:pPr rtl="0"/>
            <a:fld id="{4BE7D732-A57E-4B8C-866C-624B71B92F8A}" type="datetime1">
              <a:rPr lang="lv-LV" noProof="0" smtClean="0"/>
              <a:t>02.02.2024</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virsraksts un satur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3" name="Satura vietturis 2"/>
          <p:cNvSpPr>
            <a:spLocks noGrp="1"/>
          </p:cNvSpPr>
          <p:nvPr>
            <p:ph idx="1" hasCustomPrompt="1"/>
          </p:nvPr>
        </p:nvSpPr>
        <p:spPr/>
        <p:txBody>
          <a:bodyPr rtlCol="0" anchor="ctr"/>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10"/>
          </p:nvPr>
        </p:nvSpPr>
        <p:spPr/>
        <p:txBody>
          <a:bodyPr rtlCol="0"/>
          <a:lstStyle/>
          <a:p>
            <a:pPr rtl="0"/>
            <a:fld id="{60DAC6E5-3FAB-499E-AB4E-E84098E2C26E}" type="datetime1">
              <a:rPr lang="lv-LV" noProof="0" smtClean="0"/>
              <a:t>02.02.2024</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D57F1E4F-1CFF-5643-939E-217C01CDF565}" type="slidenum">
              <a:rPr lang="lv-LV" noProof="0" smtClean="0"/>
              <a:pPr/>
              <a:t>‹#›</a:t>
            </a:fld>
            <a:endParaRPr lang="lv-LV" noProof="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3" name="Attēls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12" name="Satura vietturis 2"/>
          <p:cNvSpPr>
            <a:spLocks noGrp="1"/>
          </p:cNvSpPr>
          <p:nvPr>
            <p:ph sz="quarter" idx="13" hasCustomPrompt="1"/>
          </p:nvPr>
        </p:nvSpPr>
        <p:spPr>
          <a:xfrm>
            <a:off x="913774" y="2367092"/>
            <a:ext cx="10363826" cy="3424107"/>
          </a:xfrm>
        </p:spPr>
        <p:txBody>
          <a:bodyPr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Datuma vietturis 3"/>
          <p:cNvSpPr>
            <a:spLocks noGrp="1"/>
          </p:cNvSpPr>
          <p:nvPr>
            <p:ph type="dt" sz="half" idx="10"/>
          </p:nvPr>
        </p:nvSpPr>
        <p:spPr/>
        <p:txBody>
          <a:bodyPr rtlCol="0"/>
          <a:lstStyle/>
          <a:p>
            <a:pPr rtl="0"/>
            <a:fld id="{DFA4FA23-75A9-43F3-BB1C-610CEAB76ACB}" type="datetime1">
              <a:rPr lang="lv-LV" noProof="0" smtClean="0"/>
              <a:t>02.02.2024</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pic>
        <p:nvPicPr>
          <p:cNvPr id="9" name="Attēls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a:xfrm>
            <a:off x="913774" y="828563"/>
            <a:ext cx="10351752" cy="2736819"/>
          </a:xfrm>
        </p:spPr>
        <p:txBody>
          <a:bodyPr rtlCol="0" anchor="b">
            <a:normAutofit/>
          </a:bodyPr>
          <a:lstStyle>
            <a:lvl1pPr>
              <a:defRPr sz="4000"/>
            </a:lvl1pPr>
          </a:lstStyle>
          <a:p>
            <a:pPr rtl="0"/>
            <a:r>
              <a:rPr lang="lv-LV" noProof="0"/>
              <a:t>Noklikšķiniet, lai rediģētu šablona virsraksta stilu</a:t>
            </a:r>
          </a:p>
        </p:txBody>
      </p:sp>
      <p:sp>
        <p:nvSpPr>
          <p:cNvPr id="3" name="Teksta vietturis 2"/>
          <p:cNvSpPr>
            <a:spLocks noGrp="1"/>
          </p:cNvSpPr>
          <p:nvPr>
            <p:ph type="body" idx="1" hasCustomPrompt="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noProof="0"/>
              <a:t>Rediģējiet šablona teksta stilus</a:t>
            </a:r>
          </a:p>
        </p:txBody>
      </p:sp>
      <p:sp>
        <p:nvSpPr>
          <p:cNvPr id="4" name="Datuma vietturis 3"/>
          <p:cNvSpPr>
            <a:spLocks noGrp="1"/>
          </p:cNvSpPr>
          <p:nvPr>
            <p:ph type="dt" sz="half" idx="10"/>
          </p:nvPr>
        </p:nvSpPr>
        <p:spPr/>
        <p:txBody>
          <a:bodyPr rtlCol="0"/>
          <a:lstStyle/>
          <a:p>
            <a:pPr rtl="0"/>
            <a:fld id="{DAD0B195-A8D3-40F5-B745-DDF5741C7CA9}" type="datetime1">
              <a:rPr lang="lv-LV" noProof="0" smtClean="0"/>
              <a:t>02.02.2024</a:t>
            </a:fld>
            <a:endParaRPr lang="lv-LV" noProof="0"/>
          </a:p>
        </p:txBody>
      </p:sp>
      <p:sp>
        <p:nvSpPr>
          <p:cNvPr id="5" name="Kājenes vietturis 4"/>
          <p:cNvSpPr>
            <a:spLocks noGrp="1"/>
          </p:cNvSpPr>
          <p:nvPr>
            <p:ph type="ftr" sz="quarter" idx="11"/>
          </p:nvPr>
        </p:nvSpPr>
        <p:spPr/>
        <p:txBody>
          <a:bodyPr rtlCol="0"/>
          <a:lstStyle/>
          <a:p>
            <a:pPr rtl="0"/>
            <a:endParaRPr lang="lv-LV" noProof="0"/>
          </a:p>
        </p:txBody>
      </p:sp>
      <p:sp>
        <p:nvSpPr>
          <p:cNvPr id="6" name="Slaida numura vietturis 5"/>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pic>
        <p:nvPicPr>
          <p:cNvPr id="10" name="Attēls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Virsraksts 1"/>
          <p:cNvSpPr>
            <a:spLocks noGrp="1"/>
          </p:cNvSpPr>
          <p:nvPr>
            <p:ph type="title" hasCustomPrompt="1"/>
          </p:nvPr>
        </p:nvSpPr>
        <p:spPr>
          <a:xfrm>
            <a:off x="913775" y="618517"/>
            <a:ext cx="10364451" cy="1596177"/>
          </a:xfrm>
        </p:spPr>
        <p:txBody>
          <a:bodyPr rtlCol="0"/>
          <a:lstStyle/>
          <a:p>
            <a:pPr rtl="0"/>
            <a:r>
              <a:rPr lang="lv-LV" noProof="0"/>
              <a:t>Noklikšķiniet, lai rediģētu šablona virsraksta stilu</a:t>
            </a:r>
          </a:p>
        </p:txBody>
      </p:sp>
      <p:sp>
        <p:nvSpPr>
          <p:cNvPr id="12" name="Satura vietturis 2"/>
          <p:cNvSpPr>
            <a:spLocks noGrp="1"/>
          </p:cNvSpPr>
          <p:nvPr>
            <p:ph sz="quarter" idx="13" hasCustomPrompt="1"/>
          </p:nvPr>
        </p:nvSpPr>
        <p:spPr>
          <a:xfrm>
            <a:off x="913774" y="2367092"/>
            <a:ext cx="5106026" cy="3424107"/>
          </a:xfrm>
        </p:spPr>
        <p:txBody>
          <a:bodyPr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13" name="Satura vietturis 3"/>
          <p:cNvSpPr>
            <a:spLocks noGrp="1"/>
          </p:cNvSpPr>
          <p:nvPr>
            <p:ph sz="quarter" idx="14" hasCustomPrompt="1"/>
          </p:nvPr>
        </p:nvSpPr>
        <p:spPr>
          <a:xfrm>
            <a:off x="6172200" y="2367092"/>
            <a:ext cx="5105400" cy="3424107"/>
          </a:xfrm>
        </p:spPr>
        <p:txBody>
          <a:bodyPr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5" name="Datuma vietturis 4"/>
          <p:cNvSpPr>
            <a:spLocks noGrp="1"/>
          </p:cNvSpPr>
          <p:nvPr>
            <p:ph type="dt" sz="half" idx="10"/>
          </p:nvPr>
        </p:nvSpPr>
        <p:spPr/>
        <p:txBody>
          <a:bodyPr rtlCol="0"/>
          <a:lstStyle/>
          <a:p>
            <a:pPr rtl="0"/>
            <a:fld id="{84F56DD2-0750-49B1-B769-780EE5D28630}" type="datetime1">
              <a:rPr lang="lv-LV" noProof="0" smtClean="0"/>
              <a:t>02.02.2024</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pic>
        <p:nvPicPr>
          <p:cNvPr id="15" name="Attēls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Virsraksts 1"/>
          <p:cNvSpPr>
            <a:spLocks noGrp="1"/>
          </p:cNvSpPr>
          <p:nvPr>
            <p:ph type="title" hasCustomPrompt="1"/>
          </p:nvPr>
        </p:nvSpPr>
        <p:spPr>
          <a:xfrm>
            <a:off x="913775" y="618517"/>
            <a:ext cx="10364451" cy="1596177"/>
          </a:xfrm>
        </p:spPr>
        <p:txBody>
          <a:bodyPr rtlCol="0"/>
          <a:lstStyle/>
          <a:p>
            <a:pPr rtl="0"/>
            <a:r>
              <a:rPr lang="lv-LV" noProof="0"/>
              <a:t>Noklikšķiniet, lai rediģētu šablona virsraksta stilu</a:t>
            </a:r>
          </a:p>
        </p:txBody>
      </p:sp>
      <p:sp>
        <p:nvSpPr>
          <p:cNvPr id="3" name="Teksta vietturis 2"/>
          <p:cNvSpPr>
            <a:spLocks noGrp="1"/>
          </p:cNvSpPr>
          <p:nvPr>
            <p:ph type="body" idx="1" hasCustomPrompt="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12" name="Satura vietturis 3"/>
          <p:cNvSpPr>
            <a:spLocks noGrp="1"/>
          </p:cNvSpPr>
          <p:nvPr>
            <p:ph sz="quarter" idx="13" hasCustomPrompt="1"/>
          </p:nvPr>
        </p:nvSpPr>
        <p:spPr>
          <a:xfrm>
            <a:off x="913774" y="3051012"/>
            <a:ext cx="5106027" cy="2740187"/>
          </a:xfrm>
        </p:spPr>
        <p:txBody>
          <a:bodyPr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5" name="Teksta vietturis 4"/>
          <p:cNvSpPr>
            <a:spLocks noGrp="1"/>
          </p:cNvSpPr>
          <p:nvPr>
            <p:ph type="body" sz="quarter" idx="3" hasCustomPrompt="1"/>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Rediģējiet šablona teksta stilus</a:t>
            </a:r>
          </a:p>
        </p:txBody>
      </p:sp>
      <p:sp>
        <p:nvSpPr>
          <p:cNvPr id="13" name="Satura vietturis 5"/>
          <p:cNvSpPr>
            <a:spLocks noGrp="1"/>
          </p:cNvSpPr>
          <p:nvPr>
            <p:ph sz="quarter" idx="14" hasCustomPrompt="1"/>
          </p:nvPr>
        </p:nvSpPr>
        <p:spPr>
          <a:xfrm>
            <a:off x="6172200" y="3051012"/>
            <a:ext cx="5105401" cy="2740187"/>
          </a:xfrm>
        </p:spPr>
        <p:txBody>
          <a:bodyPr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7" name="Datuma vietturis 6"/>
          <p:cNvSpPr>
            <a:spLocks noGrp="1"/>
          </p:cNvSpPr>
          <p:nvPr>
            <p:ph type="dt" sz="half" idx="10"/>
          </p:nvPr>
        </p:nvSpPr>
        <p:spPr/>
        <p:txBody>
          <a:bodyPr rtlCol="0"/>
          <a:lstStyle/>
          <a:p>
            <a:pPr rtl="0"/>
            <a:fld id="{70FF1501-0392-4232-851D-0D1610678118}" type="datetime1">
              <a:rPr lang="lv-LV" noProof="0" smtClean="0"/>
              <a:t>02.02.2024</a:t>
            </a:fld>
            <a:endParaRPr lang="lv-LV" noProof="0"/>
          </a:p>
        </p:txBody>
      </p:sp>
      <p:sp>
        <p:nvSpPr>
          <p:cNvPr id="8" name="Kājenes vietturis 7"/>
          <p:cNvSpPr>
            <a:spLocks noGrp="1"/>
          </p:cNvSpPr>
          <p:nvPr>
            <p:ph type="ftr" sz="quarter" idx="11"/>
          </p:nvPr>
        </p:nvSpPr>
        <p:spPr/>
        <p:txBody>
          <a:bodyPr rtlCol="0"/>
          <a:lstStyle/>
          <a:p>
            <a:pPr rtl="0"/>
            <a:endParaRPr lang="lv-LV" noProof="0"/>
          </a:p>
        </p:txBody>
      </p:sp>
      <p:sp>
        <p:nvSpPr>
          <p:cNvPr id="9" name="Slaida numura vietturis 8"/>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pic>
        <p:nvPicPr>
          <p:cNvPr id="8" name="Attēls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p:txBody>
          <a:bodyPr rtlCol="0"/>
          <a:lstStyle/>
          <a:p>
            <a:pPr rtl="0"/>
            <a:r>
              <a:rPr lang="lv-LV" noProof="0"/>
              <a:t>Noklikšķiniet, lai rediģētu šablona virsraksta stilu</a:t>
            </a:r>
          </a:p>
        </p:txBody>
      </p:sp>
      <p:sp>
        <p:nvSpPr>
          <p:cNvPr id="3" name="Datuma vietturis 2"/>
          <p:cNvSpPr>
            <a:spLocks noGrp="1"/>
          </p:cNvSpPr>
          <p:nvPr>
            <p:ph type="dt" sz="half" idx="10"/>
          </p:nvPr>
        </p:nvSpPr>
        <p:spPr/>
        <p:txBody>
          <a:bodyPr rtlCol="0"/>
          <a:lstStyle/>
          <a:p>
            <a:pPr rtl="0"/>
            <a:fld id="{AF30C64B-24B1-4E1E-8543-5B900CF4A369}" type="datetime1">
              <a:rPr lang="lv-LV" noProof="0" smtClean="0"/>
              <a:t>02.02.2024</a:t>
            </a:fld>
            <a:endParaRPr lang="lv-LV" noProof="0"/>
          </a:p>
        </p:txBody>
      </p:sp>
      <p:sp>
        <p:nvSpPr>
          <p:cNvPr id="4" name="Kājenes vietturis 3"/>
          <p:cNvSpPr>
            <a:spLocks noGrp="1"/>
          </p:cNvSpPr>
          <p:nvPr>
            <p:ph type="ftr" sz="quarter" idx="11"/>
          </p:nvPr>
        </p:nvSpPr>
        <p:spPr/>
        <p:txBody>
          <a:bodyPr rtlCol="0"/>
          <a:lstStyle/>
          <a:p>
            <a:pPr rtl="0"/>
            <a:endParaRPr lang="lv-LV" noProof="0"/>
          </a:p>
        </p:txBody>
      </p:sp>
      <p:sp>
        <p:nvSpPr>
          <p:cNvPr id="5" name="Slaida numura vietturis 4"/>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pic>
        <p:nvPicPr>
          <p:cNvPr id="7" name="Attēls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uma vietturis 1"/>
          <p:cNvSpPr>
            <a:spLocks noGrp="1"/>
          </p:cNvSpPr>
          <p:nvPr>
            <p:ph type="dt" sz="half" idx="10"/>
          </p:nvPr>
        </p:nvSpPr>
        <p:spPr/>
        <p:txBody>
          <a:bodyPr rtlCol="0"/>
          <a:lstStyle/>
          <a:p>
            <a:pPr rtl="0"/>
            <a:fld id="{095B8CC4-7183-4C70-A2FF-788854102163}" type="datetime1">
              <a:rPr lang="lv-LV" noProof="0" smtClean="0"/>
              <a:t>02.02.2024</a:t>
            </a:fld>
            <a:endParaRPr lang="lv-LV" noProof="0"/>
          </a:p>
        </p:txBody>
      </p:sp>
      <p:sp>
        <p:nvSpPr>
          <p:cNvPr id="3" name="Kājenes vietturis 2"/>
          <p:cNvSpPr>
            <a:spLocks noGrp="1"/>
          </p:cNvSpPr>
          <p:nvPr>
            <p:ph type="ftr" sz="quarter" idx="11"/>
          </p:nvPr>
        </p:nvSpPr>
        <p:spPr/>
        <p:txBody>
          <a:bodyPr rtlCol="0"/>
          <a:lstStyle/>
          <a:p>
            <a:pPr rtl="0"/>
            <a:endParaRPr lang="lv-LV" noProof="0"/>
          </a:p>
        </p:txBody>
      </p:sp>
      <p:sp>
        <p:nvSpPr>
          <p:cNvPr id="4" name="Slaida numura vietturis 3"/>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pic>
        <p:nvPicPr>
          <p:cNvPr id="11" name="10. attēls"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a:xfrm>
            <a:off x="913775" y="609600"/>
            <a:ext cx="3935688" cy="2023252"/>
          </a:xfrm>
        </p:spPr>
        <p:txBody>
          <a:bodyPr rtlCol="0" anchor="b"/>
          <a:lstStyle>
            <a:lvl1pPr algn="ctr">
              <a:defRPr sz="3200"/>
            </a:lvl1pPr>
          </a:lstStyle>
          <a:p>
            <a:pPr rtl="0"/>
            <a:r>
              <a:rPr lang="lv-LV" noProof="0"/>
              <a:t>Noklikšķiniet, lai rediģētu šablona virsraksta stilu</a:t>
            </a:r>
          </a:p>
        </p:txBody>
      </p:sp>
      <p:sp>
        <p:nvSpPr>
          <p:cNvPr id="10" name="Satura vietturis 2"/>
          <p:cNvSpPr>
            <a:spLocks noGrp="1"/>
          </p:cNvSpPr>
          <p:nvPr>
            <p:ph sz="quarter" idx="13" hasCustomPrompt="1"/>
          </p:nvPr>
        </p:nvSpPr>
        <p:spPr>
          <a:xfrm>
            <a:off x="5078062" y="609600"/>
            <a:ext cx="6200163" cy="5181599"/>
          </a:xfrm>
        </p:spPr>
        <p:txBody>
          <a:bodyPr rtlCol="0"/>
          <a:lstStyle/>
          <a:p>
            <a:pPr lvl="0" rtl="0"/>
            <a:r>
              <a:rPr lang="lv-LV" noProof="0"/>
              <a:t>Rediģējiet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p>
        </p:txBody>
      </p:sp>
      <p:sp>
        <p:nvSpPr>
          <p:cNvPr id="4" name="Teksta vietturis 3"/>
          <p:cNvSpPr>
            <a:spLocks noGrp="1"/>
          </p:cNvSpPr>
          <p:nvPr>
            <p:ph type="body" sz="half" idx="2" hasCustomPrompt="1"/>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Rediģējiet šablona teksta stilus</a:t>
            </a:r>
          </a:p>
        </p:txBody>
      </p:sp>
      <p:sp>
        <p:nvSpPr>
          <p:cNvPr id="5" name="Datuma vietturis 4"/>
          <p:cNvSpPr>
            <a:spLocks noGrp="1"/>
          </p:cNvSpPr>
          <p:nvPr>
            <p:ph type="dt" sz="half" idx="10"/>
          </p:nvPr>
        </p:nvSpPr>
        <p:spPr/>
        <p:txBody>
          <a:bodyPr rtlCol="0"/>
          <a:lstStyle/>
          <a:p>
            <a:pPr rtl="0"/>
            <a:fld id="{61A9E45D-FC2A-47E4-AEF7-1BB9D05C4BCC}" type="datetime1">
              <a:rPr lang="lv-LV" noProof="0" smtClean="0"/>
              <a:t>02.02.2024</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pic>
        <p:nvPicPr>
          <p:cNvPr id="10" name="Attēls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p:cNvSpPr>
            <a:spLocks noGrp="1"/>
          </p:cNvSpPr>
          <p:nvPr>
            <p:ph type="title" hasCustomPrompt="1"/>
          </p:nvPr>
        </p:nvSpPr>
        <p:spPr>
          <a:xfrm>
            <a:off x="913774" y="609600"/>
            <a:ext cx="5934969" cy="2023254"/>
          </a:xfrm>
        </p:spPr>
        <p:txBody>
          <a:bodyPr rtlCol="0" anchor="b"/>
          <a:lstStyle>
            <a:lvl1pPr algn="ctr">
              <a:defRPr sz="3200"/>
            </a:lvl1pPr>
          </a:lstStyle>
          <a:p>
            <a:pPr rtl="0"/>
            <a:r>
              <a:rPr lang="lv-LV" noProof="0"/>
              <a:t>Noklikšķiniet, lai rediģētu šablona virsraksta stilu</a:t>
            </a:r>
          </a:p>
        </p:txBody>
      </p:sp>
      <p:sp>
        <p:nvSpPr>
          <p:cNvPr id="3" name="Attēla vietturis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v-LV" noProof="0" smtClean="0"/>
              <a:t>Noklikšķiniet uz ikonas, lai pievienotu attēlu</a:t>
            </a:r>
            <a:endParaRPr lang="lv-LV" noProof="0"/>
          </a:p>
        </p:txBody>
      </p:sp>
      <p:sp>
        <p:nvSpPr>
          <p:cNvPr id="4" name="Teksta vietturis 3"/>
          <p:cNvSpPr>
            <a:spLocks noGrp="1"/>
          </p:cNvSpPr>
          <p:nvPr>
            <p:ph type="body" sz="half" idx="2" hasCustomPrompt="1"/>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Rediģējiet šablona teksta stilus</a:t>
            </a:r>
          </a:p>
        </p:txBody>
      </p:sp>
      <p:sp>
        <p:nvSpPr>
          <p:cNvPr id="5" name="Datuma vietturis 4"/>
          <p:cNvSpPr>
            <a:spLocks noGrp="1"/>
          </p:cNvSpPr>
          <p:nvPr>
            <p:ph type="dt" sz="half" idx="10"/>
          </p:nvPr>
        </p:nvSpPr>
        <p:spPr/>
        <p:txBody>
          <a:bodyPr rtlCol="0"/>
          <a:lstStyle/>
          <a:p>
            <a:pPr rtl="0"/>
            <a:fld id="{DB259543-F8D1-41AD-87F6-4B815A8331EA}" type="datetime1">
              <a:rPr lang="lv-LV" noProof="0" smtClean="0"/>
              <a:t>02.02.2024</a:t>
            </a:fld>
            <a:endParaRPr lang="lv-LV" noProof="0"/>
          </a:p>
        </p:txBody>
      </p:sp>
      <p:sp>
        <p:nvSpPr>
          <p:cNvPr id="6" name="Kājenes vietturis 5"/>
          <p:cNvSpPr>
            <a:spLocks noGrp="1"/>
          </p:cNvSpPr>
          <p:nvPr>
            <p:ph type="ftr" sz="quarter" idx="11"/>
          </p:nvPr>
        </p:nvSpPr>
        <p:spPr/>
        <p:txBody>
          <a:bodyPr rtlCol="0"/>
          <a:lstStyle/>
          <a:p>
            <a:pPr rtl="0"/>
            <a:endParaRPr lang="lv-LV" noProof="0"/>
          </a:p>
        </p:txBody>
      </p:sp>
      <p:sp>
        <p:nvSpPr>
          <p:cNvPr id="7" name="Slaida numura vietturis 6"/>
          <p:cNvSpPr>
            <a:spLocks noGrp="1"/>
          </p:cNvSpPr>
          <p:nvPr>
            <p:ph type="sldNum" sz="quarter" idx="12"/>
          </p:nvPr>
        </p:nvSpPr>
        <p:spPr/>
        <p:txBody>
          <a:bodyPr rtlCol="0"/>
          <a:lstStyle/>
          <a:p>
            <a:pPr rtl="0"/>
            <a:fld id="{6D22F896-40B5-4ADD-8801-0D06FADFA095}" type="slidenum">
              <a:rPr lang="lv-LV" noProof="0" smtClean="0"/>
              <a:t>‹#›</a:t>
            </a:fld>
            <a:endParaRPr lang="lv-LV" noProof="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Attēls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a vietturis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lv-LV" noProof="0" dirty="0"/>
              <a:t>Noklikšķiniet, lai rediģētu šablona virsraksta stilu</a:t>
            </a:r>
          </a:p>
        </p:txBody>
      </p:sp>
      <p:sp>
        <p:nvSpPr>
          <p:cNvPr id="3" name="Teksta vietturis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lv-LV" noProof="0" dirty="0"/>
              <a:t>Rediģējiet šablona teksta stilus</a:t>
            </a:r>
          </a:p>
          <a:p>
            <a:pPr lvl="1" rtl="0"/>
            <a:r>
              <a:rPr lang="lv-LV" noProof="0" dirty="0"/>
              <a:t>Otrais līmenis</a:t>
            </a:r>
          </a:p>
          <a:p>
            <a:pPr lvl="2" rtl="0"/>
            <a:r>
              <a:rPr lang="lv-LV" noProof="0" dirty="0"/>
              <a:t>Trešais līmenis</a:t>
            </a:r>
          </a:p>
          <a:p>
            <a:pPr lvl="3" rtl="0"/>
            <a:r>
              <a:rPr lang="lv-LV" noProof="0" dirty="0"/>
              <a:t>Ceturtais līmenis</a:t>
            </a:r>
          </a:p>
          <a:p>
            <a:pPr lvl="4" rtl="0"/>
            <a:r>
              <a:rPr lang="lv-LV" noProof="0" dirty="0"/>
              <a:t>Piektais līmenis</a:t>
            </a:r>
          </a:p>
        </p:txBody>
      </p:sp>
      <p:sp>
        <p:nvSpPr>
          <p:cNvPr id="4" name="Datuma vietturis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fld id="{046110F5-274F-4FF5-86F8-30D8756AEA20}" type="datetime1">
              <a:rPr lang="lv-LV" smtClean="0"/>
              <a:pPr/>
              <a:t>02.02.2024</a:t>
            </a:fld>
            <a:endParaRPr lang="lv-LV" dirty="0"/>
          </a:p>
        </p:txBody>
      </p:sp>
      <p:sp>
        <p:nvSpPr>
          <p:cNvPr id="5" name="Kājenes vietturis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lv-LV" dirty="0"/>
          </a:p>
        </p:txBody>
      </p:sp>
      <p:sp>
        <p:nvSpPr>
          <p:cNvPr id="6" name="Slaida numura vietturis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fld id="{6D22F896-40B5-4ADD-8801-0D06FADFA095}" type="slidenum">
              <a:rPr lang="lv-LV" smtClean="0"/>
              <a:pPr/>
              <a:t>‹#›</a:t>
            </a:fld>
            <a:endParaRPr lang="lv-LV"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eeVSHgfCZ0" TargetMode="External"/><Relationship Id="rId2" Type="http://schemas.openxmlformats.org/officeDocument/2006/relationships/hyperlink" Target="https://www.youtube.com/watch?v=HHlAoIkTyDU"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shorts/QztyV4spnlU" TargetMode="External"/><Relationship Id="rId2" Type="http://schemas.openxmlformats.org/officeDocument/2006/relationships/hyperlink" Target="https://www.youtube.com/shorts/6Kpd1m4M1rY"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mn710cT4xx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oeWrGTGOOI" TargetMode="External"/><Relationship Id="rId2" Type="http://schemas.openxmlformats.org/officeDocument/2006/relationships/hyperlink" Target="https://www.youtube.com/watch?v=WfKCcSPCOQo" TargetMode="External"/><Relationship Id="rId1" Type="http://schemas.openxmlformats.org/officeDocument/2006/relationships/slideLayout" Target="../slideLayouts/slideLayout6.xml"/><Relationship Id="rId4" Type="http://schemas.openxmlformats.org/officeDocument/2006/relationships/hyperlink" Target="https://www.youtube.com/watch?v=juXj83aBMQ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xmQin3gaowM" TargetMode="Externa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hyperlink" Target="file:///C:\Users\Tumsina\Desktop\roku_mazgasana_skolotaji_druka.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1zwgWXAmxZ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NmvAVj4W4eI"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Taisnstūris 9">
            <a:extLst>
              <a:ext uri="{FF2B5EF4-FFF2-40B4-BE49-F238E27FC236}">
                <a16:creationId xmlns:a16="http://schemas.microsoft.com/office/drawing/2014/main" xmlns="" id="{4A391C69-E52F-4DC0-B51A-0DABC5484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dirty="0"/>
          </a:p>
        </p:txBody>
      </p:sp>
      <p:pic>
        <p:nvPicPr>
          <p:cNvPr id="12" name="Attēls 2">
            <a:extLst>
              <a:ext uri="{FF2B5EF4-FFF2-40B4-BE49-F238E27FC236}">
                <a16:creationId xmlns:a16="http://schemas.microsoft.com/office/drawing/2014/main" xmlns="" id="{C3C7ED6A-DE7F-4002-9699-B659DE5512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Taisnstūris 13">
            <a:extLst>
              <a:ext uri="{FF2B5EF4-FFF2-40B4-BE49-F238E27FC236}">
                <a16:creationId xmlns:a16="http://schemas.microsoft.com/office/drawing/2014/main" xmlns="" id="{048390FD-448E-4FF2-AEE8-C46960568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dirty="0"/>
          </a:p>
        </p:txBody>
      </p:sp>
      <p:pic>
        <p:nvPicPr>
          <p:cNvPr id="5" name="Attēls 4" descr="Petrī trauks">
            <a:extLst>
              <a:ext uri="{FF2B5EF4-FFF2-40B4-BE49-F238E27FC236}">
                <a16:creationId xmlns:a16="http://schemas.microsoft.com/office/drawing/2014/main" xmlns=""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Attēls 15">
            <a:extLst>
              <a:ext uri="{FF2B5EF4-FFF2-40B4-BE49-F238E27FC236}">
                <a16:creationId xmlns:a16="http://schemas.microsoft.com/office/drawing/2014/main" xmlns="" id="{0BD259F2-A289-4420-B3EB-BBC6A904FC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a:extLst>
              <a:ext uri="{FF2B5EF4-FFF2-40B4-BE49-F238E27FC236}">
                <a16:creationId xmlns:a16="http://schemas.microsoft.com/office/drawing/2014/main" xmlns="" id="{6BE7596B-F237-47DD-989E-9D8B0B49B4BB}"/>
              </a:ext>
            </a:extLst>
          </p:cNvPr>
          <p:cNvSpPr>
            <a:spLocks noGrp="1"/>
          </p:cNvSpPr>
          <p:nvPr>
            <p:ph type="ctrTitle"/>
          </p:nvPr>
        </p:nvSpPr>
        <p:spPr>
          <a:xfrm>
            <a:off x="981075" y="1358901"/>
            <a:ext cx="5280026" cy="2730498"/>
          </a:xfrm>
        </p:spPr>
        <p:txBody>
          <a:bodyPr rtlCol="0">
            <a:normAutofit/>
          </a:bodyPr>
          <a:lstStyle/>
          <a:p>
            <a:pPr rtl="0"/>
            <a:r>
              <a:rPr lang="lv-LV" dirty="0" smtClean="0">
                <a:solidFill>
                  <a:schemeClr val="tx1">
                    <a:lumMod val="65000"/>
                    <a:lumOff val="35000"/>
                  </a:schemeClr>
                </a:solidFill>
              </a:rPr>
              <a:t>Higiēna un telpu uzkopšana.</a:t>
            </a:r>
            <a:endParaRPr lang="lv-LV"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Apakšvirsraksts 2">
            <a:extLst>
              <a:ext uri="{FF2B5EF4-FFF2-40B4-BE49-F238E27FC236}">
                <a16:creationId xmlns:a16="http://schemas.microsoft.com/office/drawing/2014/main" xmlns="" id="{6063915B-82A1-4F1C-B5C6-3E18DDD97232}"/>
              </a:ext>
            </a:extLst>
          </p:cNvPr>
          <p:cNvSpPr>
            <a:spLocks noGrp="1"/>
          </p:cNvSpPr>
          <p:nvPr>
            <p:ph type="subTitle" idx="1"/>
          </p:nvPr>
        </p:nvSpPr>
        <p:spPr>
          <a:xfrm>
            <a:off x="981075" y="4165600"/>
            <a:ext cx="5280027" cy="1371599"/>
          </a:xfrm>
        </p:spPr>
        <p:txBody>
          <a:bodyPr rtlCol="0">
            <a:normAutofit lnSpcReduction="10000"/>
          </a:bodyPr>
          <a:lstStyle/>
          <a:p>
            <a:pPr rtl="0"/>
            <a:r>
              <a:rPr lang="lv-LV" dirty="0" smtClean="0">
                <a:latin typeface="Calibri" panose="020F0502020204030204" pitchFamily="34" charset="0"/>
                <a:cs typeface="Calibri" panose="020F0502020204030204" pitchFamily="34" charset="0"/>
              </a:rPr>
              <a:t>Telpas un vides sagatavošana viesu uzņemšanai.</a:t>
            </a:r>
          </a:p>
          <a:p>
            <a:pPr rtl="0"/>
            <a:r>
              <a:rPr lang="lv-LV" dirty="0" smtClean="0"/>
              <a:t>Kuldīgas TTT 2024 Inga </a:t>
            </a:r>
            <a:r>
              <a:rPr lang="lv-LV" dirty="0" smtClean="0"/>
              <a:t>TRUMSIŅA</a:t>
            </a:r>
            <a:endParaRPr lang="lv-LV" dirty="0" smtClean="0"/>
          </a:p>
          <a:p>
            <a:pPr rtl="0"/>
            <a:endParaRPr lang="lv-LV"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20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ir mikroorganismi?</a:t>
            </a:r>
            <a:endParaRPr lang="lv-LV" dirty="0"/>
          </a:p>
        </p:txBody>
      </p:sp>
      <p:sp>
        <p:nvSpPr>
          <p:cNvPr id="3" name="Teksta vietturis 2"/>
          <p:cNvSpPr>
            <a:spLocks noGrp="1"/>
          </p:cNvSpPr>
          <p:nvPr>
            <p:ph type="body" idx="1"/>
          </p:nvPr>
        </p:nvSpPr>
        <p:spPr/>
        <p:txBody>
          <a:bodyPr/>
          <a:lstStyle/>
          <a:p>
            <a:r>
              <a:rPr lang="lv-LV" dirty="0" smtClean="0"/>
              <a:t>Baktērijas</a:t>
            </a:r>
            <a:endParaRPr lang="lv-LV" dirty="0"/>
          </a:p>
        </p:txBody>
      </p:sp>
      <p:pic>
        <p:nvPicPr>
          <p:cNvPr id="7" name="Satura vietturis 6" descr="Tuberkulozes mikobaktērija — Vikipēdija"/>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46433" y="3051175"/>
            <a:ext cx="4041334" cy="2740025"/>
          </a:xfrm>
        </p:spPr>
      </p:pic>
      <p:sp>
        <p:nvSpPr>
          <p:cNvPr id="5" name="Teksta vietturis 4"/>
          <p:cNvSpPr>
            <a:spLocks noGrp="1"/>
          </p:cNvSpPr>
          <p:nvPr>
            <p:ph type="body" sz="quarter" idx="3"/>
          </p:nvPr>
        </p:nvSpPr>
        <p:spPr/>
        <p:txBody>
          <a:bodyPr/>
          <a:lstStyle/>
          <a:p>
            <a:r>
              <a:rPr lang="lv-LV" dirty="0" smtClean="0"/>
              <a:t>sēnes</a:t>
            </a:r>
            <a:endParaRPr lang="lv-LV" dirty="0"/>
          </a:p>
        </p:txBody>
      </p:sp>
      <p:pic>
        <p:nvPicPr>
          <p:cNvPr id="8" name="Satura vietturis 7" descr="Sarkano mušmiru uzlējumi, kas dziedē un attīra. Cik bīstami tie ir? - DELFI"/>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19372" y="3051175"/>
            <a:ext cx="4811056" cy="2740025"/>
          </a:xfrm>
        </p:spPr>
      </p:pic>
    </p:spTree>
    <p:extLst>
      <p:ext uri="{BB962C8B-B14F-4D97-AF65-F5344CB8AC3E}">
        <p14:creationId xmlns:p14="http://schemas.microsoft.com/office/powerpoint/2010/main" val="1233321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ir mikroorganismi</a:t>
            </a:r>
            <a:endParaRPr lang="lv-LV" dirty="0"/>
          </a:p>
        </p:txBody>
      </p:sp>
      <p:sp>
        <p:nvSpPr>
          <p:cNvPr id="3" name="Teksta vietturis 2"/>
          <p:cNvSpPr>
            <a:spLocks noGrp="1"/>
          </p:cNvSpPr>
          <p:nvPr>
            <p:ph type="body" idx="1"/>
          </p:nvPr>
        </p:nvSpPr>
        <p:spPr/>
        <p:txBody>
          <a:bodyPr/>
          <a:lstStyle/>
          <a:p>
            <a:r>
              <a:rPr lang="lv-LV" dirty="0" smtClean="0"/>
              <a:t>vīrusi</a:t>
            </a:r>
            <a:endParaRPr lang="lv-LV" dirty="0"/>
          </a:p>
        </p:txBody>
      </p:sp>
      <p:pic>
        <p:nvPicPr>
          <p:cNvPr id="8" name="Satura vietturis 7" descr="Vai suņi spēj saost ne tikai narkotikas, bet arī Covid-19? Pētnieki ..."/>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3046" y="3207336"/>
            <a:ext cx="3026706" cy="3026706"/>
          </a:xfrm>
        </p:spPr>
      </p:pic>
      <p:sp>
        <p:nvSpPr>
          <p:cNvPr id="5" name="Teksta vietturis 4"/>
          <p:cNvSpPr>
            <a:spLocks noGrp="1"/>
          </p:cNvSpPr>
          <p:nvPr>
            <p:ph type="body" sz="quarter" idx="3"/>
          </p:nvPr>
        </p:nvSpPr>
        <p:spPr/>
        <p:txBody>
          <a:bodyPr/>
          <a:lstStyle/>
          <a:p>
            <a:r>
              <a:rPr lang="lv-LV" dirty="0" smtClean="0"/>
              <a:t>parazīti</a:t>
            </a:r>
            <a:endParaRPr lang="lv-LV" dirty="0"/>
          </a:p>
        </p:txBody>
      </p:sp>
      <p:pic>
        <p:nvPicPr>
          <p:cNvPr id="9" name="Satura vietturis 8" descr="Ērču aktivitāte sākusi pieaugt; kā no tām pasargāt sevi un savu bērnu ..."/>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02828" y="3051012"/>
            <a:ext cx="5520044" cy="3183030"/>
          </a:xfrm>
        </p:spPr>
      </p:pic>
    </p:spTree>
    <p:extLst>
      <p:ext uri="{BB962C8B-B14F-4D97-AF65-F5344CB8AC3E}">
        <p14:creationId xmlns:p14="http://schemas.microsoft.com/office/powerpoint/2010/main" val="1635837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Kur atrodami mikroorganismi?</a:t>
            </a:r>
            <a:endParaRPr lang="lv-LV" dirty="0"/>
          </a:p>
        </p:txBody>
      </p:sp>
      <p:sp>
        <p:nvSpPr>
          <p:cNvPr id="3" name="Teksta vietturis 2"/>
          <p:cNvSpPr>
            <a:spLocks noGrp="1"/>
          </p:cNvSpPr>
          <p:nvPr>
            <p:ph type="body" idx="1"/>
          </p:nvPr>
        </p:nvSpPr>
        <p:spPr/>
        <p:txBody>
          <a:bodyPr/>
          <a:lstStyle/>
          <a:p>
            <a:r>
              <a:rPr lang="lv-LV" dirty="0" smtClean="0"/>
              <a:t>Dzīvniekos</a:t>
            </a:r>
            <a:endParaRPr lang="lv-LV" dirty="0"/>
          </a:p>
        </p:txBody>
      </p:sp>
      <p:pic>
        <p:nvPicPr>
          <p:cNvPr id="7" name="Satura vietturis 6" descr="Cat &lt;strong&gt;flea&lt;/strong&gt; - Wikipedia"/>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5331" y="3031816"/>
            <a:ext cx="3835575" cy="3467999"/>
          </a:xfrm>
        </p:spPr>
      </p:pic>
      <p:sp>
        <p:nvSpPr>
          <p:cNvPr id="5" name="Teksta vietturis 4"/>
          <p:cNvSpPr>
            <a:spLocks noGrp="1"/>
          </p:cNvSpPr>
          <p:nvPr>
            <p:ph type="body" sz="quarter" idx="3"/>
          </p:nvPr>
        </p:nvSpPr>
        <p:spPr>
          <a:xfrm>
            <a:off x="6400799" y="2214694"/>
            <a:ext cx="4877427" cy="836318"/>
          </a:xfrm>
        </p:spPr>
        <p:txBody>
          <a:bodyPr/>
          <a:lstStyle/>
          <a:p>
            <a:r>
              <a:rPr lang="lv-LV" dirty="0" smtClean="0"/>
              <a:t>Cilvēkos</a:t>
            </a:r>
          </a:p>
          <a:p>
            <a:endParaRPr lang="lv-LV" dirty="0"/>
          </a:p>
        </p:txBody>
      </p:sp>
      <p:pic>
        <p:nvPicPr>
          <p:cNvPr id="8" name="Satura vietturis 7" descr="File:&lt;strong&gt;Bed&lt;/strong&gt; &lt;strong&gt;bug&lt;/strong&gt; nymph, Cimex lectularius.jpg - Wikipedia"/>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873132" y="2711015"/>
            <a:ext cx="4380335" cy="3284667"/>
          </a:xfrm>
        </p:spPr>
      </p:pic>
    </p:spTree>
    <p:extLst>
      <p:ext uri="{BB962C8B-B14F-4D97-AF65-F5344CB8AC3E}">
        <p14:creationId xmlns:p14="http://schemas.microsoft.com/office/powerpoint/2010/main" val="2025504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4789055"/>
          </a:xfrm>
        </p:spPr>
        <p:txBody>
          <a:bodyPr>
            <a:normAutofit/>
          </a:bodyPr>
          <a:lstStyle/>
          <a:p>
            <a:r>
              <a:rPr lang="lv-LV" dirty="0" smtClean="0"/>
              <a:t>Vīrusa simptomi</a:t>
            </a:r>
            <a:br>
              <a:rPr lang="lv-LV" dirty="0" smtClean="0"/>
            </a:br>
            <a:r>
              <a:rPr lang="lv-LV" dirty="0"/>
              <a:t/>
            </a:r>
            <a:br>
              <a:rPr lang="lv-LV" dirty="0"/>
            </a:br>
            <a:r>
              <a:rPr lang="lv-LV" dirty="0">
                <a:hlinkClick r:id="rId2"/>
              </a:rPr>
              <a:t>https://</a:t>
            </a:r>
            <a:r>
              <a:rPr lang="lv-LV" dirty="0" smtClean="0">
                <a:hlinkClick r:id="rId2"/>
              </a:rPr>
              <a:t>www.youtube.com/watch?v=HHlAoIkTyDU</a:t>
            </a:r>
            <a:r>
              <a:rPr lang="lv-LV" dirty="0" smtClean="0"/>
              <a:t>  </a:t>
            </a:r>
            <a:br>
              <a:rPr lang="lv-LV" dirty="0" smtClean="0"/>
            </a:br>
            <a:r>
              <a:rPr lang="lv-LV" dirty="0"/>
              <a:t/>
            </a:r>
            <a:br>
              <a:rPr lang="lv-LV" dirty="0"/>
            </a:br>
            <a:r>
              <a:rPr lang="lv-LV" dirty="0"/>
              <a:t/>
            </a:r>
            <a:br>
              <a:rPr lang="lv-LV" dirty="0"/>
            </a:br>
            <a:r>
              <a:rPr lang="lv-LV" dirty="0">
                <a:hlinkClick r:id="rId3"/>
              </a:rPr>
              <a:t>https://</a:t>
            </a:r>
            <a:r>
              <a:rPr lang="lv-LV" dirty="0" smtClean="0">
                <a:hlinkClick r:id="rId3"/>
              </a:rPr>
              <a:t>www.youtube.com/watch?v=eeeVSHgfCZ0</a:t>
            </a:r>
            <a:r>
              <a:rPr lang="lv-LV" dirty="0" smtClean="0"/>
              <a:t> </a:t>
            </a:r>
            <a:br>
              <a:rPr lang="lv-LV" dirty="0" smtClean="0"/>
            </a:br>
            <a:endParaRPr lang="lv-LV" dirty="0"/>
          </a:p>
        </p:txBody>
      </p:sp>
    </p:spTree>
    <p:extLst>
      <p:ext uri="{BB962C8B-B14F-4D97-AF65-F5344CB8AC3E}">
        <p14:creationId xmlns:p14="http://schemas.microsoft.com/office/powerpoint/2010/main" val="450315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6" y="618517"/>
            <a:ext cx="10342804" cy="5482738"/>
          </a:xfrm>
        </p:spPr>
        <p:txBody>
          <a:bodyPr>
            <a:normAutofit fontScale="90000"/>
          </a:bodyPr>
          <a:lstStyle/>
          <a:p>
            <a:r>
              <a:rPr lang="lv-LV" dirty="0" smtClean="0"/>
              <a:t>Putekļu ērces</a:t>
            </a:r>
            <a:br>
              <a:rPr lang="lv-LV" dirty="0" smtClean="0"/>
            </a:br>
            <a:r>
              <a:rPr lang="lv-LV" dirty="0"/>
              <a:t/>
            </a:r>
            <a:br>
              <a:rPr lang="lv-LV" dirty="0"/>
            </a:br>
            <a:r>
              <a:rPr lang="lv-LV" dirty="0">
                <a:hlinkClick r:id="rId2"/>
              </a:rPr>
              <a:t>https://</a:t>
            </a:r>
            <a:r>
              <a:rPr lang="lv-LV" dirty="0" smtClean="0">
                <a:hlinkClick r:id="rId2"/>
              </a:rPr>
              <a:t>www.youtube.com/shorts/6Kpd1m4M1rY</a:t>
            </a:r>
            <a:r>
              <a:rPr lang="lv-LV" dirty="0" smtClean="0"/>
              <a:t> </a:t>
            </a:r>
            <a:br>
              <a:rPr lang="lv-LV" dirty="0" smtClean="0"/>
            </a:br>
            <a:r>
              <a:rPr lang="lv-LV" dirty="0"/>
              <a:t/>
            </a:r>
            <a:br>
              <a:rPr lang="lv-LV" dirty="0"/>
            </a:br>
            <a:r>
              <a:rPr lang="lv-LV" dirty="0">
                <a:hlinkClick r:id="rId3"/>
              </a:rPr>
              <a:t>https://</a:t>
            </a:r>
            <a:r>
              <a:rPr lang="lv-LV" dirty="0" smtClean="0">
                <a:hlinkClick r:id="rId3"/>
              </a:rPr>
              <a:t>www.youtube.com/shorts/QztyV4spnlU</a:t>
            </a:r>
            <a:r>
              <a:rPr lang="lv-LV" dirty="0" smtClean="0"/>
              <a:t> </a:t>
            </a:r>
            <a:br>
              <a:rPr lang="lv-LV" dirty="0" smtClean="0"/>
            </a:br>
            <a:r>
              <a:rPr lang="lv-LV" dirty="0" smtClean="0"/>
              <a:t/>
            </a:r>
            <a:br>
              <a:rPr lang="lv-LV" dirty="0" smtClean="0"/>
            </a:br>
            <a:r>
              <a:rPr lang="lv-LV" dirty="0"/>
              <a:t/>
            </a:r>
            <a:br>
              <a:rPr lang="lv-LV" dirty="0"/>
            </a:br>
            <a:r>
              <a:rPr lang="lv-LV" dirty="0" smtClean="0"/>
              <a:t/>
            </a:r>
            <a:br>
              <a:rPr lang="lv-LV" dirty="0" smtClean="0"/>
            </a:br>
            <a:endParaRPr lang="lv-LV" dirty="0"/>
          </a:p>
        </p:txBody>
      </p:sp>
    </p:spTree>
    <p:extLst>
      <p:ext uri="{BB962C8B-B14F-4D97-AF65-F5344CB8AC3E}">
        <p14:creationId xmlns:p14="http://schemas.microsoft.com/office/powerpoint/2010/main" val="253272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3953483"/>
          </a:xfrm>
        </p:spPr>
        <p:txBody>
          <a:bodyPr/>
          <a:lstStyle/>
          <a:p>
            <a:r>
              <a:rPr lang="lv-LV" dirty="0"/>
              <a:t>Vīrusi</a:t>
            </a:r>
            <a:br>
              <a:rPr lang="lv-LV" dirty="0"/>
            </a:br>
            <a:r>
              <a:rPr lang="lv-LV" dirty="0">
                <a:hlinkClick r:id="rId2"/>
              </a:rPr>
              <a:t>https://</a:t>
            </a:r>
            <a:r>
              <a:rPr lang="lv-LV" dirty="0" smtClean="0">
                <a:hlinkClick r:id="rId2"/>
              </a:rPr>
              <a:t>www.youtube.com/watch?v=mn710cT4xxs</a:t>
            </a:r>
            <a:r>
              <a:rPr lang="lv-LV" dirty="0" smtClean="0"/>
              <a:t> </a:t>
            </a:r>
            <a:br>
              <a:rPr lang="lv-LV" dirty="0" smtClean="0"/>
            </a:br>
            <a:endParaRPr lang="lv-LV" dirty="0"/>
          </a:p>
        </p:txBody>
      </p:sp>
    </p:spTree>
    <p:extLst>
      <p:ext uri="{BB962C8B-B14F-4D97-AF65-F5344CB8AC3E}">
        <p14:creationId xmlns:p14="http://schemas.microsoft.com/office/powerpoint/2010/main" val="89387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687690"/>
          </a:xfrm>
        </p:spPr>
        <p:txBody>
          <a:bodyPr>
            <a:normAutofit/>
          </a:bodyPr>
          <a:lstStyle/>
          <a:p>
            <a:r>
              <a:rPr lang="lv-LV" dirty="0" smtClean="0"/>
              <a:t>Putekļu </a:t>
            </a:r>
            <a:r>
              <a:rPr lang="lv-LV" dirty="0"/>
              <a:t>ērces </a:t>
            </a:r>
            <a:br>
              <a:rPr lang="lv-LV" dirty="0"/>
            </a:br>
            <a:r>
              <a:rPr lang="lv-LV" dirty="0">
                <a:hlinkClick r:id="rId2"/>
              </a:rPr>
              <a:t>https://</a:t>
            </a:r>
            <a:r>
              <a:rPr lang="lv-LV" dirty="0" smtClean="0">
                <a:hlinkClick r:id="rId2"/>
              </a:rPr>
              <a:t>www.youtube.com/watch?v=WfKCcSPCOQo</a:t>
            </a:r>
            <a:r>
              <a:rPr lang="lv-LV" dirty="0" smtClean="0"/>
              <a:t> </a:t>
            </a:r>
            <a:br>
              <a:rPr lang="lv-LV" dirty="0" smtClean="0"/>
            </a:br>
            <a:r>
              <a:rPr lang="lv-LV" dirty="0"/>
              <a:t/>
            </a:r>
            <a:br>
              <a:rPr lang="lv-LV" dirty="0"/>
            </a:br>
            <a:r>
              <a:rPr lang="lv-LV" dirty="0"/>
              <a:t/>
            </a:r>
            <a:br>
              <a:rPr lang="lv-LV" dirty="0"/>
            </a:br>
            <a:r>
              <a:rPr lang="lv-LV" dirty="0">
                <a:hlinkClick r:id="rId3"/>
              </a:rPr>
              <a:t>https://</a:t>
            </a:r>
            <a:r>
              <a:rPr lang="lv-LV" dirty="0" smtClean="0">
                <a:hlinkClick r:id="rId3"/>
              </a:rPr>
              <a:t>www.youtube.com/watch?v=ToeWrGTGOOI</a:t>
            </a:r>
            <a:r>
              <a:rPr lang="lv-LV" dirty="0"/>
              <a:t> </a:t>
            </a:r>
            <a:br>
              <a:rPr lang="lv-LV" dirty="0"/>
            </a:br>
            <a:r>
              <a:rPr lang="lv-LV" dirty="0">
                <a:hlinkClick r:id="rId4"/>
              </a:rPr>
              <a:t>https://</a:t>
            </a:r>
            <a:r>
              <a:rPr lang="lv-LV" dirty="0" smtClean="0">
                <a:hlinkClick r:id="rId4"/>
              </a:rPr>
              <a:t>www.youtube.com/watch?v=juXj83aBMQA</a:t>
            </a:r>
            <a:r>
              <a:rPr lang="lv-LV" dirty="0" smtClean="0"/>
              <a:t> </a:t>
            </a:r>
            <a:br>
              <a:rPr lang="lv-LV" dirty="0" smtClean="0"/>
            </a:br>
            <a:r>
              <a:rPr lang="lv-LV" dirty="0" smtClean="0"/>
              <a:t/>
            </a:r>
            <a:br>
              <a:rPr lang="lv-LV" dirty="0" smtClean="0"/>
            </a:br>
            <a:endParaRPr lang="lv-LV" dirty="0"/>
          </a:p>
        </p:txBody>
      </p:sp>
    </p:spTree>
    <p:extLst>
      <p:ext uri="{BB962C8B-B14F-4D97-AF65-F5344CB8AC3E}">
        <p14:creationId xmlns:p14="http://schemas.microsoft.com/office/powerpoint/2010/main" val="1452149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167428"/>
          </a:xfrm>
        </p:spPr>
        <p:txBody>
          <a:bodyPr/>
          <a:lstStyle/>
          <a:p>
            <a:r>
              <a:rPr lang="lv-LV" dirty="0" smtClean="0"/>
              <a:t>Mikroorganismu iedalījums.</a:t>
            </a:r>
            <a:endParaRPr lang="lv-LV" dirty="0"/>
          </a:p>
        </p:txBody>
      </p:sp>
    </p:spTree>
    <p:extLst>
      <p:ext uri="{BB962C8B-B14F-4D97-AF65-F5344CB8AC3E}">
        <p14:creationId xmlns:p14="http://schemas.microsoft.com/office/powerpoint/2010/main" val="3681621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Mikroorganismu iedalījums</a:t>
            </a:r>
            <a:endParaRPr lang="lv-LV" dirty="0"/>
          </a:p>
        </p:txBody>
      </p:sp>
      <p:sp>
        <p:nvSpPr>
          <p:cNvPr id="3" name="Teksta vietturis 2"/>
          <p:cNvSpPr>
            <a:spLocks noGrp="1"/>
          </p:cNvSpPr>
          <p:nvPr>
            <p:ph type="body" idx="1"/>
          </p:nvPr>
        </p:nvSpPr>
        <p:spPr>
          <a:xfrm>
            <a:off x="1146328" y="1686910"/>
            <a:ext cx="4873474" cy="1198180"/>
          </a:xfrm>
        </p:spPr>
        <p:txBody>
          <a:bodyPr/>
          <a:lstStyle/>
          <a:p>
            <a:r>
              <a:rPr lang="lv-LV" dirty="0"/>
              <a:t>Tāds, kas izraisa slimību (parasti </a:t>
            </a:r>
            <a:r>
              <a:rPr lang="lv-LV" dirty="0" smtClean="0"/>
              <a:t>ar </a:t>
            </a:r>
            <a:r>
              <a:rPr lang="lv-LV" dirty="0"/>
              <a:t>mikroorganismiem).</a:t>
            </a:r>
          </a:p>
        </p:txBody>
      </p:sp>
      <p:sp>
        <p:nvSpPr>
          <p:cNvPr id="4" name="Satura vietturis 3"/>
          <p:cNvSpPr>
            <a:spLocks noGrp="1"/>
          </p:cNvSpPr>
          <p:nvPr>
            <p:ph sz="quarter" idx="13"/>
          </p:nvPr>
        </p:nvSpPr>
        <p:spPr/>
        <p:txBody>
          <a:bodyPr/>
          <a:lstStyle/>
          <a:p>
            <a:r>
              <a:rPr lang="lv-LV" dirty="0"/>
              <a:t>patogēnā iedarbība ir lielā mērā atbildīga par cukura diabēta komplikāciju attīstību. · ICAM-1 ekspresiju veicina dažādi patogēni mikroorganismi</a:t>
            </a:r>
          </a:p>
        </p:txBody>
      </p:sp>
      <p:sp>
        <p:nvSpPr>
          <p:cNvPr id="5" name="Teksta vietturis 4"/>
          <p:cNvSpPr>
            <a:spLocks noGrp="1"/>
          </p:cNvSpPr>
          <p:nvPr>
            <p:ph type="body" sz="quarter" idx="3"/>
          </p:nvPr>
        </p:nvSpPr>
        <p:spPr>
          <a:xfrm>
            <a:off x="6396423" y="1545021"/>
            <a:ext cx="4881804" cy="669673"/>
          </a:xfrm>
        </p:spPr>
        <p:txBody>
          <a:bodyPr/>
          <a:lstStyle/>
          <a:p>
            <a:r>
              <a:rPr lang="lv-LV" sz="4800" b="1" dirty="0" smtClean="0">
                <a:solidFill>
                  <a:srgbClr val="FF0000"/>
                </a:solidFill>
              </a:rPr>
              <a:t>Patogēnie</a:t>
            </a:r>
            <a:endParaRPr lang="lv-LV" sz="4800" b="1" dirty="0">
              <a:solidFill>
                <a:srgbClr val="FF0000"/>
              </a:solidFill>
            </a:endParaRPr>
          </a:p>
        </p:txBody>
      </p:sp>
      <p:sp>
        <p:nvSpPr>
          <p:cNvPr id="6" name="Satura vietturis 5"/>
          <p:cNvSpPr>
            <a:spLocks noGrp="1"/>
          </p:cNvSpPr>
          <p:nvPr>
            <p:ph sz="quarter" idx="14"/>
          </p:nvPr>
        </p:nvSpPr>
        <p:spPr>
          <a:xfrm>
            <a:off x="6172200" y="2371018"/>
            <a:ext cx="5105401" cy="3420181"/>
          </a:xfrm>
        </p:spPr>
        <p:txBody>
          <a:bodyPr>
            <a:normAutofit fontScale="92500" lnSpcReduction="10000"/>
          </a:bodyPr>
          <a:lstStyle/>
          <a:p>
            <a:r>
              <a:rPr lang="lv-LV" dirty="0"/>
              <a:t>Patogēns (franču: </a:t>
            </a:r>
            <a:r>
              <a:rPr lang="lv-LV" dirty="0" err="1"/>
              <a:t>pathogène</a:t>
            </a:r>
            <a:r>
              <a:rPr lang="lv-LV" dirty="0"/>
              <a:t>; cēlies no grieķu: </a:t>
            </a:r>
            <a:r>
              <a:rPr lang="el-GR" dirty="0"/>
              <a:t>πάθος — ‘</a:t>
            </a:r>
            <a:r>
              <a:rPr lang="lv-LV" dirty="0"/>
              <a:t>ciešanas, slimība’ un -</a:t>
            </a:r>
            <a:r>
              <a:rPr lang="el-GR" dirty="0"/>
              <a:t>γενής — ‘</a:t>
            </a:r>
            <a:r>
              <a:rPr lang="lv-LV" dirty="0"/>
              <a:t>izcelsme’)[1] ir jebkura bioloģiska sistēma, kas var inficēt ķermeni un izraisīt slimību. Patogēni uzbrūk ķermeņa šūnām un izdala stipras indes jeb toksīnus. Gandrīz visi patogēni ir mikroorganismi. Izplatītākie patogēni ir baktērijas, vīrusi, bet dažas slimības var izraisīt arī vienšūņi un sēnes.</a:t>
            </a:r>
          </a:p>
        </p:txBody>
      </p:sp>
    </p:spTree>
    <p:extLst>
      <p:ext uri="{BB962C8B-B14F-4D97-AF65-F5344CB8AC3E}">
        <p14:creationId xmlns:p14="http://schemas.microsoft.com/office/powerpoint/2010/main" val="14397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a:t>Mikroorganismu </a:t>
            </a:r>
            <a:r>
              <a:rPr lang="lv-LV" dirty="0" smtClean="0"/>
              <a:t>iedalījums</a:t>
            </a:r>
            <a:br>
              <a:rPr lang="lv-LV" dirty="0" smtClean="0"/>
            </a:br>
            <a:r>
              <a:rPr lang="lv-LV" dirty="0"/>
              <a:t/>
            </a:r>
            <a:br>
              <a:rPr lang="lv-LV" dirty="0"/>
            </a:br>
            <a:r>
              <a:rPr lang="lv-LV" sz="4800" b="1" dirty="0" smtClean="0">
                <a:solidFill>
                  <a:srgbClr val="FF0000"/>
                </a:solidFill>
              </a:rPr>
              <a:t>ne –patogēnie </a:t>
            </a:r>
            <a:endParaRPr lang="lv-LV" sz="4800" b="1" dirty="0">
              <a:solidFill>
                <a:srgbClr val="FF0000"/>
              </a:solidFill>
            </a:endParaRPr>
          </a:p>
        </p:txBody>
      </p:sp>
      <p:sp>
        <p:nvSpPr>
          <p:cNvPr id="3" name="Satura vietturis 2"/>
          <p:cNvSpPr>
            <a:spLocks noGrp="1"/>
          </p:cNvSpPr>
          <p:nvPr>
            <p:ph sz="quarter" idx="13"/>
          </p:nvPr>
        </p:nvSpPr>
        <p:spPr/>
        <p:txBody>
          <a:bodyPr/>
          <a:lstStyle/>
          <a:p>
            <a:r>
              <a:rPr lang="lv-LV" dirty="0"/>
              <a:t>Nepatogēnie mikroorganismi – organismi, kas neizraisa infekcijas slimības (</a:t>
            </a:r>
            <a:r>
              <a:rPr lang="lv-LV" dirty="0" err="1"/>
              <a:t>Lactococcus</a:t>
            </a:r>
            <a:r>
              <a:rPr lang="lv-LV" dirty="0"/>
              <a:t>,</a:t>
            </a:r>
          </a:p>
          <a:p>
            <a:r>
              <a:rPr lang="lv-LV" dirty="0" err="1"/>
              <a:t>Bifidobacterium</a:t>
            </a:r>
            <a:r>
              <a:rPr lang="lv-LV" dirty="0"/>
              <a:t> u.c.). Bieži tie palīdz cilvēkiem saglabāt veselību, tiek izmantoti pārtikas rūpniecībā,</a:t>
            </a:r>
          </a:p>
          <a:p>
            <a:r>
              <a:rPr lang="lv-LV" dirty="0"/>
              <a:t>lauksaimniecībā, ģeoloģijā un citviet.</a:t>
            </a:r>
          </a:p>
        </p:txBody>
      </p:sp>
      <p:sp>
        <p:nvSpPr>
          <p:cNvPr id="4" name="Satura vietturis 3"/>
          <p:cNvSpPr>
            <a:spLocks noGrp="1"/>
          </p:cNvSpPr>
          <p:nvPr>
            <p:ph sz="quarter" idx="14"/>
          </p:nvPr>
        </p:nvSpPr>
        <p:spPr/>
        <p:txBody>
          <a:bodyPr/>
          <a:lstStyle/>
          <a:p>
            <a:r>
              <a:rPr lang="lv-LV" dirty="0"/>
              <a:t>Mikroskopiskās aļģes Piedalās </a:t>
            </a:r>
            <a:r>
              <a:rPr lang="lv-LV" dirty="0" smtClean="0"/>
              <a:t>fotosintēzē</a:t>
            </a:r>
          </a:p>
          <a:p>
            <a:r>
              <a:rPr lang="lv-LV" dirty="0" err="1"/>
              <a:t>Lactobaciļi</a:t>
            </a:r>
            <a:r>
              <a:rPr lang="lv-LV" dirty="0"/>
              <a:t> Skābpiena produktu </a:t>
            </a:r>
            <a:r>
              <a:rPr lang="lv-LV" dirty="0" smtClean="0"/>
              <a:t>ražošanā</a:t>
            </a:r>
          </a:p>
          <a:p>
            <a:r>
              <a:rPr lang="lv-LV" dirty="0"/>
              <a:t>Mikorizas sēnītes Notur barības vielas augu sakņu </a:t>
            </a:r>
            <a:r>
              <a:rPr lang="lv-LV" dirty="0" smtClean="0"/>
              <a:t>zonā</a:t>
            </a:r>
          </a:p>
          <a:p>
            <a:r>
              <a:rPr lang="lv-LV" dirty="0"/>
              <a:t>Rauga sēnītes Izmanto maizes ražošanā</a:t>
            </a:r>
            <a:endParaRPr lang="lv-LV" dirty="0" smtClean="0"/>
          </a:p>
          <a:p>
            <a:endParaRPr lang="lv-LV" dirty="0"/>
          </a:p>
        </p:txBody>
      </p:sp>
    </p:spTree>
    <p:extLst>
      <p:ext uri="{BB962C8B-B14F-4D97-AF65-F5344CB8AC3E}">
        <p14:creationId xmlns:p14="http://schemas.microsoft.com/office/powerpoint/2010/main" val="33771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Attēls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Attēls 23">
            <a:extLst>
              <a:ext uri="{FF2B5EF4-FFF2-40B4-BE49-F238E27FC236}">
                <a16:creationId xmlns:a16="http://schemas.microsoft.com/office/drawing/2014/main" xmlns=""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Taisnstūris 25">
            <a:extLst>
              <a:ext uri="{FF2B5EF4-FFF2-40B4-BE49-F238E27FC236}">
                <a16:creationId xmlns:a16="http://schemas.microsoft.com/office/drawing/2014/main" xmlns="" id="{DC3B8C6B-63CA-4384-8059-2036BE520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dirty="0"/>
          </a:p>
        </p:txBody>
      </p:sp>
      <p:pic>
        <p:nvPicPr>
          <p:cNvPr id="28" name="Attēls 2">
            <a:extLst>
              <a:ext uri="{FF2B5EF4-FFF2-40B4-BE49-F238E27FC236}">
                <a16:creationId xmlns:a16="http://schemas.microsoft.com/office/drawing/2014/main" xmlns="" id="{F5B52056-26AD-4841-8A16-C1D9E3C0993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Satura vietturis 5" descr="Formula">
            <a:extLst>
              <a:ext uri="{FF2B5EF4-FFF2-40B4-BE49-F238E27FC236}">
                <a16:creationId xmlns:a16="http://schemas.microsoft.com/office/drawing/2014/main" xmlns=""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Taisnstūris 29">
            <a:extLst>
              <a:ext uri="{FF2B5EF4-FFF2-40B4-BE49-F238E27FC236}">
                <a16:creationId xmlns:a16="http://schemas.microsoft.com/office/drawing/2014/main" xmlns="" id="{C71B03AA-C0EB-4104-84F8-E1AB8BFBE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dirty="0"/>
          </a:p>
        </p:txBody>
      </p:sp>
      <p:pic>
        <p:nvPicPr>
          <p:cNvPr id="32" name="Attēls 31">
            <a:extLst>
              <a:ext uri="{FF2B5EF4-FFF2-40B4-BE49-F238E27FC236}">
                <a16:creationId xmlns:a16="http://schemas.microsoft.com/office/drawing/2014/main" xmlns="" id="{09C2B723-6C2F-49DE-A429-50BDFD1ADB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irsraksts 1">
            <a:extLst>
              <a:ext uri="{FF2B5EF4-FFF2-40B4-BE49-F238E27FC236}">
                <a16:creationId xmlns:a16="http://schemas.microsoft.com/office/drawing/2014/main" xmlns="" id="{558B2B72-EB44-4428-96AA-8636E4A4ADFD}"/>
              </a:ext>
            </a:extLst>
          </p:cNvPr>
          <p:cNvSpPr>
            <a:spLocks noGrp="1"/>
          </p:cNvSpPr>
          <p:nvPr>
            <p:ph type="title"/>
          </p:nvPr>
        </p:nvSpPr>
        <p:spPr>
          <a:xfrm>
            <a:off x="4563373" y="618518"/>
            <a:ext cx="6672886" cy="797328"/>
          </a:xfrm>
        </p:spPr>
        <p:txBody>
          <a:bodyPr vert="horz" lIns="91440" tIns="45720" rIns="91440" bIns="45720" rtlCol="0" anchor="ctr">
            <a:normAutofit/>
          </a:bodyPr>
          <a:lstStyle/>
          <a:p>
            <a:pPr rtl="0"/>
            <a:r>
              <a:rPr lang="lv-LV" sz="4400" dirty="0" smtClean="0">
                <a:solidFill>
                  <a:schemeClr val="tx1">
                    <a:lumMod val="65000"/>
                    <a:lumOff val="35000"/>
                  </a:schemeClr>
                </a:solidFill>
              </a:rPr>
              <a:t>Uzkopšanas higiēna</a:t>
            </a:r>
            <a:endParaRPr lang="lv-LV" sz="44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12" name="Satura vietturis 8" descr="SmartArt">
            <a:extLst>
              <a:ext uri="{FF2B5EF4-FFF2-40B4-BE49-F238E27FC236}">
                <a16:creationId xmlns:a16="http://schemas.microsoft.com/office/drawing/2014/main" xmlns="" id="{392A9BA3-CD8D-4E63-8279-5904B3797DA7}"/>
              </a:ext>
            </a:extLst>
          </p:cNvPr>
          <p:cNvGraphicFramePr>
            <a:graphicFrameLocks noGrp="1"/>
          </p:cNvGraphicFramePr>
          <p:nvPr>
            <p:ph sz="quarter" idx="14"/>
            <p:extLst>
              <p:ext uri="{D42A27DB-BD31-4B8C-83A1-F6EECF244321}">
                <p14:modId xmlns:p14="http://schemas.microsoft.com/office/powerpoint/2010/main" val="2584417646"/>
              </p:ext>
            </p:extLst>
          </p:nvPr>
        </p:nvGraphicFramePr>
        <p:xfrm>
          <a:off x="4465047" y="1622324"/>
          <a:ext cx="6812553" cy="42868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69036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2140449"/>
          </a:xfrm>
        </p:spPr>
        <p:txBody>
          <a:bodyPr/>
          <a:lstStyle/>
          <a:p>
            <a:r>
              <a:rPr lang="lv-LV" dirty="0" smtClean="0"/>
              <a:t>Kur atrodas </a:t>
            </a:r>
            <a:r>
              <a:rPr lang="lv-LV" dirty="0"/>
              <a:t>mikroorganismi?</a:t>
            </a:r>
            <a:br>
              <a:rPr lang="lv-LV" dirty="0"/>
            </a:br>
            <a:r>
              <a:rPr lang="lv-LV" dirty="0">
                <a:hlinkClick r:id="rId2"/>
              </a:rPr>
              <a:t>https://</a:t>
            </a:r>
            <a:r>
              <a:rPr lang="lv-LV" dirty="0" smtClean="0">
                <a:hlinkClick r:id="rId2"/>
              </a:rPr>
              <a:t>www.youtube.com/watch?v=xmQin3gaowM</a:t>
            </a:r>
            <a:r>
              <a:rPr lang="lv-LV" dirty="0" smtClean="0"/>
              <a:t> </a:t>
            </a:r>
            <a:endParaRPr lang="lv-LV" dirty="0"/>
          </a:p>
        </p:txBody>
      </p:sp>
      <p:sp>
        <p:nvSpPr>
          <p:cNvPr id="3" name="Teksta vietturis 2"/>
          <p:cNvSpPr>
            <a:spLocks noGrp="1"/>
          </p:cNvSpPr>
          <p:nvPr>
            <p:ph type="body" idx="1"/>
          </p:nvPr>
        </p:nvSpPr>
        <p:spPr/>
        <p:txBody>
          <a:bodyPr/>
          <a:lstStyle/>
          <a:p>
            <a:r>
              <a:rPr lang="lv-LV" dirty="0" smtClean="0"/>
              <a:t>pārtika </a:t>
            </a:r>
            <a:endParaRPr lang="lv-LV" dirty="0"/>
          </a:p>
        </p:txBody>
      </p:sp>
      <p:sp>
        <p:nvSpPr>
          <p:cNvPr id="4" name="Satura vietturis 3"/>
          <p:cNvSpPr>
            <a:spLocks noGrp="1"/>
          </p:cNvSpPr>
          <p:nvPr>
            <p:ph sz="quarter" idx="13"/>
          </p:nvPr>
        </p:nvSpPr>
        <p:spPr/>
        <p:txBody>
          <a:bodyPr/>
          <a:lstStyle/>
          <a:p>
            <a:endParaRPr lang="lv-LV" dirty="0" smtClean="0"/>
          </a:p>
          <a:p>
            <a:endParaRPr lang="lv-LV" dirty="0"/>
          </a:p>
        </p:txBody>
      </p:sp>
      <p:sp>
        <p:nvSpPr>
          <p:cNvPr id="5" name="Teksta vietturis 4"/>
          <p:cNvSpPr>
            <a:spLocks noGrp="1"/>
          </p:cNvSpPr>
          <p:nvPr>
            <p:ph type="body" sz="quarter" idx="3"/>
          </p:nvPr>
        </p:nvSpPr>
        <p:spPr/>
        <p:txBody>
          <a:bodyPr/>
          <a:lstStyle/>
          <a:p>
            <a:r>
              <a:rPr lang="lv-LV" dirty="0" smtClean="0"/>
              <a:t>ūdeni</a:t>
            </a:r>
            <a:endParaRPr lang="lv-LV" dirty="0"/>
          </a:p>
        </p:txBody>
      </p:sp>
      <p:pic>
        <p:nvPicPr>
          <p:cNvPr id="7" name="Satura vietturis 6" descr="Mistiskā &lt;strong&gt;tējas sēne&lt;/strong&gt;. Kas tajā veselīgs un kā to audzē? - DELFI"/>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172200" y="3085274"/>
            <a:ext cx="5105400" cy="2671826"/>
          </a:xfrm>
        </p:spPr>
      </p:pic>
      <p:pic>
        <p:nvPicPr>
          <p:cNvPr id="8" name="Attēls 7" descr="Nakts murgos nenosapņosi: daži ēdieni, kas bērnībā var novest līdz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9" y="3100098"/>
            <a:ext cx="4725154" cy="2691101"/>
          </a:xfrm>
          <a:prstGeom prst="rect">
            <a:avLst/>
          </a:prstGeom>
        </p:spPr>
      </p:pic>
    </p:spTree>
    <p:extLst>
      <p:ext uri="{BB962C8B-B14F-4D97-AF65-F5344CB8AC3E}">
        <p14:creationId xmlns:p14="http://schemas.microsoft.com/office/powerpoint/2010/main" val="2298154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6"/>
            <a:ext cx="10364451" cy="5262021"/>
          </a:xfrm>
        </p:spPr>
        <p:txBody>
          <a:bodyPr>
            <a:normAutofit/>
          </a:bodyPr>
          <a:lstStyle/>
          <a:p>
            <a:r>
              <a:rPr lang="lv-LV" dirty="0">
                <a:hlinkClick r:id="rId2" action="ppaction://hlinkfile"/>
              </a:rPr>
              <a:t>file:///C:/</a:t>
            </a:r>
            <a:r>
              <a:rPr lang="lv-LV" dirty="0" smtClean="0">
                <a:hlinkClick r:id="rId2" action="ppaction://hlinkfile"/>
              </a:rPr>
              <a:t>Users/Tumsina/Desktop/roku_mazgasana_skolotaji_druka.pdf</a:t>
            </a:r>
            <a:r>
              <a:rPr lang="lv-LV" dirty="0" smtClean="0"/>
              <a:t> </a:t>
            </a:r>
            <a:br>
              <a:rPr lang="lv-LV" dirty="0" smtClean="0"/>
            </a:br>
            <a:r>
              <a:rPr lang="lv-LV" dirty="0"/>
              <a:t/>
            </a:r>
            <a:br>
              <a:rPr lang="lv-LV" dirty="0"/>
            </a:br>
            <a:r>
              <a:rPr lang="lv-LV" dirty="0"/>
              <a:t>UZDEVUMS KOPĒJU ZINĀŠANU PĀRBAUDEI PAR TĒMU</a:t>
            </a:r>
            <a:br>
              <a:rPr lang="lv-LV" dirty="0"/>
            </a:br>
            <a:r>
              <a:rPr lang="lv-LV" dirty="0" smtClean="0"/>
              <a:t/>
            </a:r>
            <a:br>
              <a:rPr lang="lv-LV" dirty="0" smtClean="0"/>
            </a:br>
            <a:endParaRPr lang="lv-LV" dirty="0"/>
          </a:p>
        </p:txBody>
      </p:sp>
    </p:spTree>
    <p:extLst>
      <p:ext uri="{BB962C8B-B14F-4D97-AF65-F5344CB8AC3E}">
        <p14:creationId xmlns:p14="http://schemas.microsoft.com/office/powerpoint/2010/main" val="3630990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2723773"/>
          </a:xfrm>
        </p:spPr>
        <p:txBody>
          <a:bodyPr/>
          <a:lstStyle/>
          <a:p>
            <a:r>
              <a:rPr lang="lv-LV" dirty="0"/>
              <a:t>Ieraksti dziesmas vārdus, ko Tu varētu dungot (vai pantiņu, ko Tu varētu skaitīt) 20 sekunžu </a:t>
            </a:r>
            <a:br>
              <a:rPr lang="lv-LV" dirty="0"/>
            </a:br>
            <a:r>
              <a:rPr lang="lv-LV" dirty="0"/>
              <a:t>garumā, kamēr mazgā </a:t>
            </a:r>
            <a:r>
              <a:rPr lang="lv-LV" dirty="0" smtClean="0"/>
              <a:t>rokas</a:t>
            </a:r>
            <a:br>
              <a:rPr lang="lv-LV" dirty="0" smtClean="0"/>
            </a:br>
            <a:endParaRPr lang="lv-LV" dirty="0"/>
          </a:p>
        </p:txBody>
      </p:sp>
      <p:pic>
        <p:nvPicPr>
          <p:cNvPr id="3" name="Attēls 2"/>
          <p:cNvPicPr>
            <a:picLocks noChangeAspect="1"/>
          </p:cNvPicPr>
          <p:nvPr/>
        </p:nvPicPr>
        <p:blipFill>
          <a:blip r:embed="rId2"/>
          <a:stretch>
            <a:fillRect/>
          </a:stretch>
        </p:blipFill>
        <p:spPr>
          <a:xfrm>
            <a:off x="0" y="2549457"/>
            <a:ext cx="3447722" cy="3553111"/>
          </a:xfrm>
          <a:prstGeom prst="rect">
            <a:avLst/>
          </a:prstGeom>
        </p:spPr>
      </p:pic>
    </p:spTree>
    <p:extLst>
      <p:ext uri="{BB962C8B-B14F-4D97-AF65-F5344CB8AC3E}">
        <p14:creationId xmlns:p14="http://schemas.microsoft.com/office/powerpoint/2010/main" val="149893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stretch>
            <a:fillRect/>
          </a:stretch>
        </p:blipFill>
        <p:spPr>
          <a:xfrm>
            <a:off x="1182413" y="341221"/>
            <a:ext cx="9207063" cy="6307229"/>
          </a:xfrm>
          <a:prstGeom prst="rect">
            <a:avLst/>
          </a:prstGeom>
        </p:spPr>
      </p:pic>
    </p:spTree>
    <p:extLst>
      <p:ext uri="{BB962C8B-B14F-4D97-AF65-F5344CB8AC3E}">
        <p14:creationId xmlns:p14="http://schemas.microsoft.com/office/powerpoint/2010/main" val="2285963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stretch>
            <a:fillRect/>
          </a:stretch>
        </p:blipFill>
        <p:spPr>
          <a:xfrm>
            <a:off x="772509" y="1107029"/>
            <a:ext cx="9482511" cy="5199178"/>
          </a:xfrm>
          <a:prstGeom prst="rect">
            <a:avLst/>
          </a:prstGeom>
        </p:spPr>
      </p:pic>
    </p:spTree>
    <p:extLst>
      <p:ext uri="{BB962C8B-B14F-4D97-AF65-F5344CB8AC3E}">
        <p14:creationId xmlns:p14="http://schemas.microsoft.com/office/powerpoint/2010/main" val="3548406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025538"/>
          </a:xfrm>
        </p:spPr>
        <p:txBody>
          <a:bodyPr>
            <a:normAutofit/>
          </a:bodyPr>
          <a:lstStyle/>
          <a:p>
            <a:r>
              <a:rPr lang="lv-LV" dirty="0"/>
              <a:t>1. SĀRMAINA; 2. ACIS; 3. PATOGĒNI; 4. DIVDESMIT; 5. GRIPA; 6. SĒNĪTE; 7. ZIEPES;</a:t>
            </a:r>
            <a:br>
              <a:rPr lang="lv-LV" dirty="0"/>
            </a:br>
            <a:r>
              <a:rPr lang="lv-LV" dirty="0"/>
              <a:t>8. ELKONIS; 9. TUALETE; 10. INFEKCIJA; 11. VĪRUSS; 12. ĪKŠĶIS; 13. EPIDĒMIJA; 14. SAUSS</a:t>
            </a:r>
          </a:p>
        </p:txBody>
      </p:sp>
    </p:spTree>
    <p:extLst>
      <p:ext uri="{BB962C8B-B14F-4D97-AF65-F5344CB8AC3E}">
        <p14:creationId xmlns:p14="http://schemas.microsoft.com/office/powerpoint/2010/main" val="283719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ir nepieciešams mikroorganismiem,</a:t>
            </a:r>
            <a:br>
              <a:rPr lang="lv-LV" dirty="0" smtClean="0"/>
            </a:br>
            <a:r>
              <a:rPr lang="lv-LV" dirty="0" smtClean="0"/>
              <a:t>lai tie vairotos?</a:t>
            </a:r>
            <a:endParaRPr lang="lv-LV" dirty="0"/>
          </a:p>
        </p:txBody>
      </p:sp>
      <p:sp>
        <p:nvSpPr>
          <p:cNvPr id="3" name="Satura vietturis 2"/>
          <p:cNvSpPr>
            <a:spLocks noGrp="1"/>
          </p:cNvSpPr>
          <p:nvPr>
            <p:ph idx="1"/>
          </p:nvPr>
        </p:nvSpPr>
        <p:spPr/>
        <p:txBody>
          <a:bodyPr/>
          <a:lstStyle/>
          <a:p>
            <a:r>
              <a:rPr lang="lv-LV" dirty="0" smtClean="0"/>
              <a:t>Uzturvielas</a:t>
            </a:r>
          </a:p>
          <a:p>
            <a:r>
              <a:rPr lang="lv-LV" dirty="0" smtClean="0"/>
              <a:t>Mitrums</a:t>
            </a:r>
          </a:p>
          <a:p>
            <a:r>
              <a:rPr lang="lv-LV" dirty="0" smtClean="0"/>
              <a:t>Tumsa</a:t>
            </a:r>
          </a:p>
          <a:p>
            <a:r>
              <a:rPr lang="lv-LV" dirty="0" smtClean="0"/>
              <a:t>Siltums 10-65 grādi ( ideālā mikroorganismu vairošanās temperatūra 20-40 grādi)</a:t>
            </a:r>
          </a:p>
          <a:p>
            <a:r>
              <a:rPr lang="lv-LV" dirty="0" smtClean="0"/>
              <a:t>Skābeklis.( dažiem mikroorganismiem O2 NAV NEPIECIEŠAMS)</a:t>
            </a:r>
          </a:p>
          <a:p>
            <a:r>
              <a:rPr lang="lv-LV" dirty="0" smtClean="0"/>
              <a:t>Neitrāls PH7</a:t>
            </a:r>
            <a:endParaRPr lang="lv-LV" dirty="0"/>
          </a:p>
        </p:txBody>
      </p:sp>
    </p:spTree>
    <p:extLst>
      <p:ext uri="{BB962C8B-B14F-4D97-AF65-F5344CB8AC3E}">
        <p14:creationId xmlns:p14="http://schemas.microsoft.com/office/powerpoint/2010/main" val="3796270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Uzkopšanas / tīrīšanas higiēna</a:t>
            </a:r>
            <a:endParaRPr lang="lv-LV" dirty="0"/>
          </a:p>
        </p:txBody>
      </p:sp>
      <p:sp>
        <p:nvSpPr>
          <p:cNvPr id="3" name="Satura vietturis 2"/>
          <p:cNvSpPr>
            <a:spLocks noGrp="1"/>
          </p:cNvSpPr>
          <p:nvPr>
            <p:ph sz="quarter" idx="13"/>
          </p:nvPr>
        </p:nvSpPr>
        <p:spPr>
          <a:xfrm>
            <a:off x="913774" y="2033753"/>
            <a:ext cx="10363826" cy="3626068"/>
          </a:xfrm>
        </p:spPr>
        <p:txBody>
          <a:bodyPr/>
          <a:lstStyle/>
          <a:p>
            <a:r>
              <a:rPr lang="lv-LV" dirty="0" smtClean="0"/>
              <a:t>Baktērijas var izdzīvot putekļos un traipos vairākas dienas</a:t>
            </a:r>
          </a:p>
          <a:p>
            <a:r>
              <a:rPr lang="lv-LV" dirty="0" smtClean="0"/>
              <a:t>Daži ir patogēni, piemēram tuberkuloze un stafilokoki</a:t>
            </a:r>
          </a:p>
          <a:p>
            <a:r>
              <a:rPr lang="lv-LV" dirty="0" smtClean="0"/>
              <a:t>Tāpēc tīrīšana ir svarīga, lai izjauktu «piesārņotu </a:t>
            </a:r>
            <a:r>
              <a:rPr lang="lv-LV" dirty="0" err="1" smtClean="0"/>
              <a:t>vidi»,kas</a:t>
            </a:r>
            <a:r>
              <a:rPr lang="lv-LV" dirty="0" smtClean="0"/>
              <a:t> tik ļoti patīk baktērijām.</a:t>
            </a:r>
          </a:p>
          <a:p>
            <a:endParaRPr lang="lv-LV" dirty="0"/>
          </a:p>
          <a:p>
            <a:r>
              <a:rPr lang="lv-LV" dirty="0">
                <a:hlinkClick r:id="rId2"/>
              </a:rPr>
              <a:t>https://</a:t>
            </a:r>
            <a:r>
              <a:rPr lang="lv-LV" dirty="0" smtClean="0">
                <a:hlinkClick r:id="rId2"/>
              </a:rPr>
              <a:t>www.youtube.com/watch?v=1zwgWXAmxZc</a:t>
            </a:r>
            <a:r>
              <a:rPr lang="lv-LV" dirty="0" smtClean="0"/>
              <a:t> </a:t>
            </a:r>
          </a:p>
          <a:p>
            <a:endParaRPr lang="lv-LV" dirty="0"/>
          </a:p>
        </p:txBody>
      </p:sp>
    </p:spTree>
    <p:extLst>
      <p:ext uri="{BB962C8B-B14F-4D97-AF65-F5344CB8AC3E}">
        <p14:creationId xmlns:p14="http://schemas.microsoft.com/office/powerpoint/2010/main" val="4275828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Tīrīšanas higiēna</a:t>
            </a:r>
            <a:br>
              <a:rPr lang="lv-LV" dirty="0" smtClean="0"/>
            </a:br>
            <a:r>
              <a:rPr lang="lv-LV" dirty="0" smtClean="0"/>
              <a:t>Ģenerālā tīrīšana.</a:t>
            </a:r>
            <a:endParaRPr lang="lv-LV" dirty="0"/>
          </a:p>
        </p:txBody>
      </p:sp>
      <p:sp>
        <p:nvSpPr>
          <p:cNvPr id="3" name="Satura vietturis 2"/>
          <p:cNvSpPr>
            <a:spLocks noGrp="1"/>
          </p:cNvSpPr>
          <p:nvPr>
            <p:ph sz="quarter" idx="13"/>
          </p:nvPr>
        </p:nvSpPr>
        <p:spPr/>
        <p:txBody>
          <a:bodyPr/>
          <a:lstStyle/>
          <a:p>
            <a:r>
              <a:rPr lang="lv-LV" dirty="0" smtClean="0"/>
              <a:t>Ikdienas uzkopšanai mums ir nepieciešams:</a:t>
            </a:r>
          </a:p>
          <a:p>
            <a:r>
              <a:rPr lang="lv-LV" dirty="0" smtClean="0"/>
              <a:t>Ūdens</a:t>
            </a:r>
          </a:p>
          <a:p>
            <a:r>
              <a:rPr lang="lv-LV" dirty="0" smtClean="0"/>
              <a:t>Tīrīšanas līdzeklis</a:t>
            </a:r>
          </a:p>
          <a:p>
            <a:r>
              <a:rPr lang="lv-LV" dirty="0" smtClean="0"/>
              <a:t>Tīrīšanas aprīkojums</a:t>
            </a:r>
            <a:endParaRPr lang="lv-LV" dirty="0"/>
          </a:p>
        </p:txBody>
      </p:sp>
      <p:sp>
        <p:nvSpPr>
          <p:cNvPr id="4" name="Satura vietturis 3"/>
          <p:cNvSpPr>
            <a:spLocks noGrp="1"/>
          </p:cNvSpPr>
          <p:nvPr>
            <p:ph sz="quarter" idx="14"/>
          </p:nvPr>
        </p:nvSpPr>
        <p:spPr/>
        <p:txBody>
          <a:bodyPr/>
          <a:lstStyle/>
          <a:p>
            <a:r>
              <a:rPr lang="lv-LV" dirty="0" smtClean="0"/>
              <a:t>Ikdienas uzkopšanas laikā mēs:</a:t>
            </a:r>
          </a:p>
          <a:p>
            <a:r>
              <a:rPr lang="lv-LV" dirty="0" smtClean="0"/>
              <a:t>Mainām </a:t>
            </a:r>
            <a:r>
              <a:rPr lang="lv-LV" dirty="0" err="1" smtClean="0"/>
              <a:t>mikroorganismie</a:t>
            </a:r>
            <a:r>
              <a:rPr lang="lv-LV" dirty="0" smtClean="0"/>
              <a:t> labvēlīgu vidi</a:t>
            </a:r>
          </a:p>
          <a:p>
            <a:r>
              <a:rPr lang="lv-LV" dirty="0" smtClean="0"/>
              <a:t>Atņemam  mikroorganismiem barības vielas ,likvidējam mitrumu</a:t>
            </a:r>
            <a:endParaRPr lang="lv-LV" dirty="0"/>
          </a:p>
        </p:txBody>
      </p:sp>
    </p:spTree>
    <p:extLst>
      <p:ext uri="{BB962C8B-B14F-4D97-AF65-F5344CB8AC3E}">
        <p14:creationId xmlns:p14="http://schemas.microsoft.com/office/powerpoint/2010/main" val="381101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Ikdienas uzkopšanā</a:t>
            </a:r>
            <a:endParaRPr lang="lv-LV" dirty="0"/>
          </a:p>
        </p:txBody>
      </p:sp>
      <p:sp>
        <p:nvSpPr>
          <p:cNvPr id="3" name="Satura vietturis 2"/>
          <p:cNvSpPr>
            <a:spLocks noGrp="1"/>
          </p:cNvSpPr>
          <p:nvPr>
            <p:ph sz="quarter" idx="13"/>
          </p:nvPr>
        </p:nvSpPr>
        <p:spPr/>
        <p:txBody>
          <a:bodyPr/>
          <a:lstStyle/>
          <a:p>
            <a:r>
              <a:rPr lang="lv-LV" dirty="0" smtClean="0"/>
              <a:t>Darba instrumentiem un aprīkojumam ir jābūt tīram</a:t>
            </a:r>
          </a:p>
          <a:p>
            <a:r>
              <a:rPr lang="lv-LV" dirty="0" smtClean="0"/>
              <a:t>GLUDAS VIRMAS ATVIEGLO TĪRĪŠANU</a:t>
            </a:r>
          </a:p>
          <a:p>
            <a:r>
              <a:rPr lang="lv-LV" dirty="0" smtClean="0"/>
              <a:t>VIENLAIKUS NETĪRIET TĪRAS UN NETĪRAS VIRSMAS</a:t>
            </a:r>
          </a:p>
          <a:p>
            <a:endParaRPr lang="lv-LV" dirty="0"/>
          </a:p>
        </p:txBody>
      </p:sp>
      <p:sp>
        <p:nvSpPr>
          <p:cNvPr id="4" name="Satura vietturis 3"/>
          <p:cNvSpPr>
            <a:spLocks noGrp="1"/>
          </p:cNvSpPr>
          <p:nvPr>
            <p:ph sz="quarter" idx="14"/>
          </p:nvPr>
        </p:nvSpPr>
        <p:spPr/>
        <p:txBody>
          <a:bodyPr/>
          <a:lstStyle/>
          <a:p>
            <a:r>
              <a:rPr lang="lv-LV" dirty="0" smtClean="0"/>
              <a:t>Tīrīšana</a:t>
            </a:r>
          </a:p>
          <a:p>
            <a:r>
              <a:rPr lang="lv-LV" dirty="0" smtClean="0"/>
              <a:t>Dezinficēšana</a:t>
            </a:r>
          </a:p>
          <a:p>
            <a:r>
              <a:rPr lang="lv-LV" dirty="0" smtClean="0"/>
              <a:t>sterilizēšana</a:t>
            </a:r>
            <a:endParaRPr lang="lv-LV" dirty="0"/>
          </a:p>
        </p:txBody>
      </p:sp>
    </p:spTree>
    <p:extLst>
      <p:ext uri="{BB962C8B-B14F-4D97-AF65-F5344CB8AC3E}">
        <p14:creationId xmlns:p14="http://schemas.microsoft.com/office/powerpoint/2010/main" val="309550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Nosauciet visbriesmīgāko slepkavu pasaulē!</a:t>
            </a:r>
            <a:endParaRPr lang="lv-LV" dirty="0"/>
          </a:p>
        </p:txBody>
      </p:sp>
      <p:pic>
        <p:nvPicPr>
          <p:cNvPr id="4" name="Satura vietturis 3"/>
          <p:cNvPicPr>
            <a:picLocks noGrp="1" noChangeAspect="1"/>
          </p:cNvPicPr>
          <p:nvPr>
            <p:ph sz="quarter" idx="13"/>
          </p:nvPr>
        </p:nvPicPr>
        <p:blipFill>
          <a:blip r:embed="rId2"/>
          <a:stretch>
            <a:fillRect/>
          </a:stretch>
        </p:blipFill>
        <p:spPr>
          <a:xfrm>
            <a:off x="3058510" y="1978179"/>
            <a:ext cx="5044966" cy="4066860"/>
          </a:xfrm>
          <a:prstGeom prst="rect">
            <a:avLst/>
          </a:prstGeom>
        </p:spPr>
      </p:pic>
    </p:spTree>
    <p:extLst>
      <p:ext uri="{BB962C8B-B14F-4D97-AF65-F5344CB8AC3E}">
        <p14:creationId xmlns:p14="http://schemas.microsoft.com/office/powerpoint/2010/main" val="2042952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Tīrīšanas higiēna</a:t>
            </a:r>
            <a:br>
              <a:rPr lang="lv-LV" dirty="0" smtClean="0"/>
            </a:br>
            <a:r>
              <a:rPr lang="lv-LV" i="1" dirty="0" smtClean="0"/>
              <a:t>Ko mēs varam </a:t>
            </a:r>
            <a:r>
              <a:rPr lang="lv-LV" i="1" dirty="0" err="1" smtClean="0"/>
              <a:t>darīt,lai</a:t>
            </a:r>
            <a:r>
              <a:rPr lang="lv-LV" i="1" dirty="0" smtClean="0"/>
              <a:t> samazinātu mikroorganismu skaitu?</a:t>
            </a:r>
            <a:endParaRPr lang="lv-LV" i="1" dirty="0"/>
          </a:p>
        </p:txBody>
      </p:sp>
      <p:sp>
        <p:nvSpPr>
          <p:cNvPr id="3" name="Satura vietturis 2"/>
          <p:cNvSpPr>
            <a:spLocks noGrp="1"/>
          </p:cNvSpPr>
          <p:nvPr>
            <p:ph sz="quarter" idx="13"/>
          </p:nvPr>
        </p:nvSpPr>
        <p:spPr/>
        <p:txBody>
          <a:bodyPr/>
          <a:lstStyle/>
          <a:p>
            <a:r>
              <a:rPr lang="lv-LV" dirty="0" smtClean="0"/>
              <a:t>Katru dienu iztukšotu atkritumus</a:t>
            </a:r>
          </a:p>
          <a:p>
            <a:r>
              <a:rPr lang="lv-LV" dirty="0" smtClean="0"/>
              <a:t>Bieži mainīt lupatas un </a:t>
            </a:r>
            <a:r>
              <a:rPr lang="lv-LV" dirty="0" err="1" smtClean="0"/>
              <a:t>mopus</a:t>
            </a:r>
            <a:r>
              <a:rPr lang="lv-LV" dirty="0" smtClean="0"/>
              <a:t>( nepārnesiet tos no vienas telpas uz otru)</a:t>
            </a:r>
          </a:p>
          <a:p>
            <a:r>
              <a:rPr lang="lv-LV" dirty="0" smtClean="0"/>
              <a:t>Nelieciet izlietotās drānas atpakaļ spainī</a:t>
            </a:r>
          </a:p>
          <a:p>
            <a:r>
              <a:rPr lang="lv-LV" dirty="0" smtClean="0"/>
              <a:t>Izmantojiet dažādus spaiņus un dažādas lupatas dažādās telpās</a:t>
            </a:r>
            <a:endParaRPr lang="lv-LV" dirty="0"/>
          </a:p>
        </p:txBody>
      </p:sp>
      <p:sp>
        <p:nvSpPr>
          <p:cNvPr id="4" name="Satura vietturis 3"/>
          <p:cNvSpPr>
            <a:spLocks noGrp="1"/>
          </p:cNvSpPr>
          <p:nvPr>
            <p:ph sz="quarter" idx="14"/>
          </p:nvPr>
        </p:nvSpPr>
        <p:spPr>
          <a:xfrm>
            <a:off x="6172200" y="2367092"/>
            <a:ext cx="5105400" cy="3860287"/>
          </a:xfrm>
        </p:spPr>
        <p:txBody>
          <a:bodyPr>
            <a:normAutofit lnSpcReduction="10000"/>
          </a:bodyPr>
          <a:lstStyle/>
          <a:p>
            <a:r>
              <a:rPr lang="lv-LV" dirty="0" err="1" smtClean="0"/>
              <a:t>Pvo</a:t>
            </a:r>
            <a:endParaRPr lang="lv-LV" dirty="0" smtClean="0"/>
          </a:p>
          <a:p>
            <a:r>
              <a:rPr lang="lv-LV" dirty="0" smtClean="0"/>
              <a:t> ( pasaules veselības organizācijas )krāsas</a:t>
            </a:r>
          </a:p>
          <a:p>
            <a:r>
              <a:rPr lang="lv-LV" dirty="0" smtClean="0">
                <a:solidFill>
                  <a:schemeClr val="accent1"/>
                </a:solidFill>
              </a:rPr>
              <a:t>Zilā – virtuves aprīkojuma un inventāra tīrīšanai</a:t>
            </a:r>
          </a:p>
          <a:p>
            <a:r>
              <a:rPr lang="lv-LV" dirty="0" smtClean="0">
                <a:solidFill>
                  <a:schemeClr val="accent3">
                    <a:lumMod val="75000"/>
                  </a:schemeClr>
                </a:solidFill>
              </a:rPr>
              <a:t>Zaļā- steriliem priekšmetiem un mēbelēm</a:t>
            </a:r>
          </a:p>
          <a:p>
            <a:r>
              <a:rPr lang="lv-LV" dirty="0" smtClean="0">
                <a:solidFill>
                  <a:srgbClr val="C00000"/>
                </a:solidFill>
              </a:rPr>
              <a:t>Sarkans – tualetēm un vannas istabām</a:t>
            </a:r>
          </a:p>
          <a:p>
            <a:r>
              <a:rPr lang="lv-LV" dirty="0" smtClean="0">
                <a:solidFill>
                  <a:srgbClr val="C00000"/>
                </a:solidFill>
              </a:rPr>
              <a:t>Vietām ar lielu inficēšanās risku</a:t>
            </a:r>
          </a:p>
          <a:p>
            <a:endParaRPr lang="lv-LV" dirty="0"/>
          </a:p>
        </p:txBody>
      </p:sp>
    </p:spTree>
    <p:extLst>
      <p:ext uri="{BB962C8B-B14F-4D97-AF65-F5344CB8AC3E}">
        <p14:creationId xmlns:p14="http://schemas.microsoft.com/office/powerpoint/2010/main" val="5231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853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167428"/>
          </a:xfrm>
        </p:spPr>
        <p:txBody>
          <a:bodyPr/>
          <a:lstStyle/>
          <a:p>
            <a:r>
              <a:rPr lang="lv-LV" dirty="0" smtClean="0"/>
              <a:t>Uzdevumi zināšanu pārbaudei.</a:t>
            </a:r>
            <a:endParaRPr lang="lv-LV" dirty="0"/>
          </a:p>
        </p:txBody>
      </p:sp>
    </p:spTree>
    <p:extLst>
      <p:ext uri="{BB962C8B-B14F-4D97-AF65-F5344CB8AC3E}">
        <p14:creationId xmlns:p14="http://schemas.microsoft.com/office/powerpoint/2010/main" val="2912706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420776"/>
          </a:xfrm>
        </p:spPr>
        <p:txBody>
          <a:bodyPr>
            <a:normAutofit/>
          </a:bodyPr>
          <a:lstStyle/>
          <a:p>
            <a:r>
              <a:rPr lang="lv-LV" dirty="0"/>
              <a:t>1.Kur mēs varam atrast mikroorganismus?</a:t>
            </a:r>
            <a:br>
              <a:rPr lang="lv-LV" dirty="0"/>
            </a:br>
            <a:r>
              <a:rPr lang="lv-LV" dirty="0"/>
              <a:t>_______________________________________________________________________</a:t>
            </a:r>
            <a:br>
              <a:rPr lang="lv-LV" dirty="0"/>
            </a:br>
            <a:r>
              <a:rPr lang="lv-LV" dirty="0"/>
              <a:t>2.Nosauciet dažādus mikroorganisma veidus.</a:t>
            </a:r>
            <a:br>
              <a:rPr lang="lv-LV" dirty="0"/>
            </a:br>
            <a:r>
              <a:rPr lang="lv-LV" dirty="0"/>
              <a:t>___________________________________________________________________________</a:t>
            </a:r>
            <a:br>
              <a:rPr lang="lv-LV" dirty="0"/>
            </a:br>
            <a:r>
              <a:rPr lang="lv-LV" dirty="0"/>
              <a:t>3.Vai baktērijas un sēnītes ir </a:t>
            </a:r>
            <a:r>
              <a:rPr lang="lv-LV" dirty="0" err="1"/>
              <a:t>patogēnas?Kas</a:t>
            </a:r>
            <a:r>
              <a:rPr lang="lv-LV" dirty="0"/>
              <a:t> ir patogēns?</a:t>
            </a:r>
            <a:br>
              <a:rPr lang="lv-LV" dirty="0"/>
            </a:br>
            <a:endParaRPr lang="lv-LV" dirty="0"/>
          </a:p>
        </p:txBody>
      </p:sp>
    </p:spTree>
    <p:extLst>
      <p:ext uri="{BB962C8B-B14F-4D97-AF65-F5344CB8AC3E}">
        <p14:creationId xmlns:p14="http://schemas.microsoft.com/office/powerpoint/2010/main" val="2637574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718488"/>
          </a:xfrm>
        </p:spPr>
        <p:txBody>
          <a:bodyPr>
            <a:normAutofit fontScale="90000"/>
          </a:bodyPr>
          <a:lstStyle/>
          <a:p>
            <a:r>
              <a:rPr lang="lv-LV" dirty="0"/>
              <a:t>4.Vai baktērijas vairojas un vai tās spēj izdzīvot?</a:t>
            </a:r>
            <a:br>
              <a:rPr lang="lv-LV" dirty="0"/>
            </a:br>
            <a:r>
              <a:rPr lang="lv-LV" dirty="0"/>
              <a:t>___________________________________________________________________________</a:t>
            </a:r>
            <a:br>
              <a:rPr lang="lv-LV" dirty="0"/>
            </a:br>
            <a:r>
              <a:rPr lang="lv-LV" dirty="0"/>
              <a:t>5. Ar kādu slimību cilvēks slimo, ja ir saslimis ar stafilokokiem?</a:t>
            </a:r>
            <a:br>
              <a:rPr lang="lv-LV" dirty="0"/>
            </a:br>
            <a:r>
              <a:rPr lang="lv-LV" dirty="0"/>
              <a:t>___________________________________________________________________________</a:t>
            </a:r>
            <a:br>
              <a:rPr lang="lv-LV" dirty="0"/>
            </a:br>
            <a:r>
              <a:rPr lang="lv-LV" dirty="0"/>
              <a:t>6. Kā pelējuma sēnīte var bojāt virsmas?</a:t>
            </a:r>
            <a:br>
              <a:rPr lang="lv-LV" dirty="0"/>
            </a:br>
            <a:r>
              <a:rPr lang="lv-LV" dirty="0"/>
              <a:t>___________________________________________________________________________</a:t>
            </a:r>
            <a:br>
              <a:rPr lang="lv-LV" dirty="0"/>
            </a:br>
            <a:endParaRPr lang="lv-LV" dirty="0"/>
          </a:p>
        </p:txBody>
      </p:sp>
    </p:spTree>
    <p:extLst>
      <p:ext uri="{BB962C8B-B14F-4D97-AF65-F5344CB8AC3E}">
        <p14:creationId xmlns:p14="http://schemas.microsoft.com/office/powerpoint/2010/main" val="4054787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782283"/>
          </a:xfrm>
        </p:spPr>
        <p:txBody>
          <a:bodyPr>
            <a:normAutofit fontScale="90000"/>
          </a:bodyPr>
          <a:lstStyle/>
          <a:p>
            <a:r>
              <a:rPr lang="lv-LV" dirty="0"/>
              <a:t>7. Kādos apstākļos mikroorganismi vairojas vislabāk?</a:t>
            </a:r>
            <a:br>
              <a:rPr lang="lv-LV" dirty="0"/>
            </a:br>
            <a:r>
              <a:rPr lang="lv-LV" dirty="0"/>
              <a:t>___________________________________________________________________________</a:t>
            </a:r>
            <a:br>
              <a:rPr lang="lv-LV" dirty="0"/>
            </a:br>
            <a:r>
              <a:rPr lang="lv-LV" dirty="0"/>
              <a:t>8.Kā mēs varam nodrošināt izcilu personīgo higiēnu?</a:t>
            </a:r>
            <a:br>
              <a:rPr lang="lv-LV" dirty="0"/>
            </a:br>
            <a:r>
              <a:rPr lang="lv-LV" dirty="0"/>
              <a:t>___________________________________________________________________________</a:t>
            </a:r>
            <a:br>
              <a:rPr lang="lv-LV" dirty="0"/>
            </a:br>
            <a:r>
              <a:rPr lang="lv-LV" dirty="0"/>
              <a:t>9. Kādi nosacījumi ir jāievēro, lai nodrošinātu labu higiēnu uzkopšanas laikā?</a:t>
            </a:r>
            <a:br>
              <a:rPr lang="lv-LV" dirty="0"/>
            </a:br>
            <a:r>
              <a:rPr lang="lv-LV" dirty="0"/>
              <a:t>___________________________________________________________________________</a:t>
            </a:r>
            <a:br>
              <a:rPr lang="lv-LV" dirty="0"/>
            </a:br>
            <a:endParaRPr lang="lv-LV" dirty="0"/>
          </a:p>
        </p:txBody>
      </p:sp>
    </p:spTree>
    <p:extLst>
      <p:ext uri="{BB962C8B-B14F-4D97-AF65-F5344CB8AC3E}">
        <p14:creationId xmlns:p14="http://schemas.microsoft.com/office/powerpoint/2010/main" val="236122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909874"/>
          </a:xfrm>
        </p:spPr>
        <p:txBody>
          <a:bodyPr>
            <a:normAutofit fontScale="90000"/>
          </a:bodyPr>
          <a:lstStyle/>
          <a:p>
            <a:r>
              <a:rPr lang="lv-LV" dirty="0"/>
              <a:t>10. Kādā veidā mēs varam iegūt bakteriālo piesārņojumu?</a:t>
            </a:r>
            <a:br>
              <a:rPr lang="lv-LV" dirty="0"/>
            </a:br>
            <a:r>
              <a:rPr lang="lv-LV" dirty="0"/>
              <a:t>___________________________________________________________________________</a:t>
            </a:r>
            <a:br>
              <a:rPr lang="lv-LV" dirty="0"/>
            </a:br>
            <a:r>
              <a:rPr lang="lv-LV" dirty="0"/>
              <a:t>11. Vai mikroorganismi var būt noderīgi. Minēt piemērus!</a:t>
            </a:r>
            <a:br>
              <a:rPr lang="lv-LV" dirty="0"/>
            </a:br>
            <a:r>
              <a:rPr lang="lv-LV" dirty="0"/>
              <a:t>___________________________________________________________________________</a:t>
            </a:r>
            <a:br>
              <a:rPr lang="lv-LV" dirty="0"/>
            </a:br>
            <a:r>
              <a:rPr lang="lv-LV" dirty="0"/>
              <a:t>12. Kā mēs varam zināt, ka esam “piesārņoti ” ar mikroorganismiem?</a:t>
            </a:r>
            <a:br>
              <a:rPr lang="lv-LV" dirty="0"/>
            </a:br>
            <a:r>
              <a:rPr lang="lv-LV" dirty="0"/>
              <a:t/>
            </a:r>
            <a:br>
              <a:rPr lang="lv-LV" dirty="0"/>
            </a:br>
            <a:r>
              <a:rPr lang="lv-LV" dirty="0"/>
              <a:t/>
            </a:r>
            <a:br>
              <a:rPr lang="lv-LV" dirty="0"/>
            </a:br>
            <a:endParaRPr lang="lv-LV" dirty="0"/>
          </a:p>
        </p:txBody>
      </p:sp>
    </p:spTree>
    <p:extLst>
      <p:ext uri="{BB962C8B-B14F-4D97-AF65-F5344CB8AC3E}">
        <p14:creationId xmlns:p14="http://schemas.microsoft.com/office/powerpoint/2010/main" val="4001366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r>
              <a:rPr lang="lv-LV" dirty="0" smtClean="0"/>
              <a:t>Rūpēsimies par mūsu viesu veselību!</a:t>
            </a:r>
            <a:endParaRPr lang="lv-LV" dirty="0"/>
          </a:p>
        </p:txBody>
      </p:sp>
      <p:sp>
        <p:nvSpPr>
          <p:cNvPr id="3" name="Apakšvirsraksts 2"/>
          <p:cNvSpPr>
            <a:spLocks noGrp="1"/>
          </p:cNvSpPr>
          <p:nvPr>
            <p:ph type="subTitle" idx="1"/>
          </p:nvPr>
        </p:nvSpPr>
        <p:spPr>
          <a:xfrm>
            <a:off x="1751012" y="4465674"/>
            <a:ext cx="8689976" cy="792125"/>
          </a:xfrm>
        </p:spPr>
        <p:txBody>
          <a:bodyPr/>
          <a:lstStyle/>
          <a:p>
            <a:r>
              <a:rPr lang="lv-LV" dirty="0" smtClean="0"/>
              <a:t>Piemēri no personīgās pieredzes higiēniskai telpu uzkopšanai.</a:t>
            </a:r>
            <a:endParaRPr lang="lv-LV" dirty="0"/>
          </a:p>
        </p:txBody>
      </p:sp>
    </p:spTree>
    <p:extLst>
      <p:ext uri="{BB962C8B-B14F-4D97-AF65-F5344CB8AC3E}">
        <p14:creationId xmlns:p14="http://schemas.microsoft.com/office/powerpoint/2010/main" val="364329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Nosauciet visbriesmīgāko slepkavu pasaulē!</a:t>
            </a:r>
          </a:p>
        </p:txBody>
      </p:sp>
      <p:pic>
        <p:nvPicPr>
          <p:cNvPr id="5" name="Satura vietturis 4" descr="Il &lt;strong&gt;Coronavirus&lt;/strong&gt; diventa &lt;strong&gt;pandemia&lt;/strong&gt;: come interverrà l'OMS? | Salvis Juribus"/>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15145" y="1891863"/>
            <a:ext cx="6772069" cy="3915103"/>
          </a:xfrm>
        </p:spPr>
      </p:pic>
    </p:spTree>
    <p:extLst>
      <p:ext uri="{BB962C8B-B14F-4D97-AF65-F5344CB8AC3E}">
        <p14:creationId xmlns:p14="http://schemas.microsoft.com/office/powerpoint/2010/main" val="390089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Mikroorganismi ir lielākie slepkavas pasaulē</a:t>
            </a:r>
            <a:endParaRPr lang="lv-LV" dirty="0"/>
          </a:p>
        </p:txBody>
      </p:sp>
      <p:sp>
        <p:nvSpPr>
          <p:cNvPr id="3" name="Satura vietturis 2"/>
          <p:cNvSpPr>
            <a:spLocks noGrp="1"/>
          </p:cNvSpPr>
          <p:nvPr>
            <p:ph sz="quarter" idx="13"/>
          </p:nvPr>
        </p:nvSpPr>
        <p:spPr/>
        <p:txBody>
          <a:bodyPr/>
          <a:lstStyle/>
          <a:p>
            <a:r>
              <a:rPr lang="lv-LV" dirty="0" smtClean="0"/>
              <a:t>Tie dzīvojuši pirms mums</a:t>
            </a:r>
          </a:p>
          <a:p>
            <a:r>
              <a:rPr lang="lv-LV" dirty="0" smtClean="0"/>
              <a:t>Tie atrodas visur</a:t>
            </a:r>
          </a:p>
          <a:p>
            <a:r>
              <a:rPr lang="lv-LV" dirty="0" smtClean="0"/>
              <a:t>Dzīvojot cieši kopā  tie tiek pārnesti no viena uz otru</a:t>
            </a:r>
          </a:p>
          <a:p>
            <a:r>
              <a:rPr lang="lv-LV" dirty="0" smtClean="0"/>
              <a:t>Tie atrodas gan cilvēkos gan dzīvniekos</a:t>
            </a:r>
            <a:endParaRPr lang="lv-LV" dirty="0"/>
          </a:p>
        </p:txBody>
      </p:sp>
      <p:pic>
        <p:nvPicPr>
          <p:cNvPr id="5" name="Satura vietturis 4"/>
          <p:cNvPicPr>
            <a:picLocks noGrp="1" noChangeAspect="1"/>
          </p:cNvPicPr>
          <p:nvPr>
            <p:ph sz="quarter" idx="14"/>
          </p:nvPr>
        </p:nvPicPr>
        <p:blipFill>
          <a:blip r:embed="rId2"/>
          <a:stretch>
            <a:fillRect/>
          </a:stretch>
        </p:blipFill>
        <p:spPr>
          <a:xfrm>
            <a:off x="6429705" y="1942726"/>
            <a:ext cx="4101662" cy="3848473"/>
          </a:xfrm>
          <a:prstGeom prst="rect">
            <a:avLst/>
          </a:prstGeom>
        </p:spPr>
      </p:pic>
    </p:spTree>
    <p:extLst>
      <p:ext uri="{BB962C8B-B14F-4D97-AF65-F5344CB8AC3E}">
        <p14:creationId xmlns:p14="http://schemas.microsoft.com/office/powerpoint/2010/main" val="365866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Attēls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Attēls 47">
            <a:extLst>
              <a:ext uri="{FF2B5EF4-FFF2-40B4-BE49-F238E27FC236}">
                <a16:creationId xmlns:a16="http://schemas.microsoft.com/office/drawing/2014/main" xmlns="" id="{CAD20AEA-7CAF-4A83-BE2E-EAF010B8B7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Taisnstūris 49">
            <a:extLst>
              <a:ext uri="{FF2B5EF4-FFF2-40B4-BE49-F238E27FC236}">
                <a16:creationId xmlns:a16="http://schemas.microsoft.com/office/drawing/2014/main" xmlns="" id="{2255CADE-DCE0-447F-B290-2AE78E5E5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dirty="0"/>
          </a:p>
        </p:txBody>
      </p:sp>
      <p:pic>
        <p:nvPicPr>
          <p:cNvPr id="52" name="Attēls 2">
            <a:extLst>
              <a:ext uri="{FF2B5EF4-FFF2-40B4-BE49-F238E27FC236}">
                <a16:creationId xmlns:a16="http://schemas.microsoft.com/office/drawing/2014/main" xmlns="" id="{240987D2-7FAC-4B65-A97B-0EAADE73BB3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Attēla vietturis 5" descr="Zinātniskā laboratorija">
            <a:extLst>
              <a:ext uri="{FF2B5EF4-FFF2-40B4-BE49-F238E27FC236}">
                <a16:creationId xmlns:a16="http://schemas.microsoft.com/office/drawing/2014/main" xmlns=""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a:off x="8860" y="10"/>
            <a:ext cx="6924201" cy="6857990"/>
          </a:xfrm>
          <a:prstGeom prst="rect">
            <a:avLst/>
          </a:prstGeom>
        </p:spPr>
      </p:pic>
      <p:sp>
        <p:nvSpPr>
          <p:cNvPr id="54" name="Taisnstūris 53">
            <a:extLst>
              <a:ext uri="{FF2B5EF4-FFF2-40B4-BE49-F238E27FC236}">
                <a16:creationId xmlns:a16="http://schemas.microsoft.com/office/drawing/2014/main" xmlns="" id="{4245587C-701C-48A1-9B6B-10C3DF81A8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dirty="0"/>
          </a:p>
        </p:txBody>
      </p:sp>
      <p:pic>
        <p:nvPicPr>
          <p:cNvPr id="56" name="Attēls 55">
            <a:extLst>
              <a:ext uri="{FF2B5EF4-FFF2-40B4-BE49-F238E27FC236}">
                <a16:creationId xmlns:a16="http://schemas.microsoft.com/office/drawing/2014/main" xmlns="" id="{2E5CF545-7AAF-4A13-8871-089E929E850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Virsraksts 1">
            <a:extLst>
              <a:ext uri="{FF2B5EF4-FFF2-40B4-BE49-F238E27FC236}">
                <a16:creationId xmlns:a16="http://schemas.microsoft.com/office/drawing/2014/main" xmlns="" id="{12B77B0A-41A1-428C-897D-2AEE4B4A56BD}"/>
              </a:ext>
            </a:extLst>
          </p:cNvPr>
          <p:cNvSpPr>
            <a:spLocks noGrp="1"/>
          </p:cNvSpPr>
          <p:nvPr>
            <p:ph type="title"/>
          </p:nvPr>
        </p:nvSpPr>
        <p:spPr>
          <a:xfrm>
            <a:off x="7570382" y="1358901"/>
            <a:ext cx="3707844" cy="2730498"/>
          </a:xfrm>
        </p:spPr>
        <p:txBody>
          <a:bodyPr vert="horz" lIns="91440" tIns="45720" rIns="91440" bIns="45720" rtlCol="0" anchor="b">
            <a:normAutofit/>
          </a:bodyPr>
          <a:lstStyle/>
          <a:p>
            <a:pPr rtl="0"/>
            <a:r>
              <a:rPr lang="lv-LV" sz="4800" dirty="0" smtClean="0"/>
              <a:t>Kas ir higiēna?</a:t>
            </a:r>
            <a:endParaRPr lang="lv-LV" sz="4800" dirty="0">
              <a:latin typeface="Calibri" panose="020F0502020204030204" pitchFamily="34" charset="0"/>
              <a:cs typeface="Calibri" panose="020F0502020204030204" pitchFamily="34" charset="0"/>
            </a:endParaRPr>
          </a:p>
        </p:txBody>
      </p:sp>
      <p:sp>
        <p:nvSpPr>
          <p:cNvPr id="4" name="Teksta vietturis 3">
            <a:extLst>
              <a:ext uri="{FF2B5EF4-FFF2-40B4-BE49-F238E27FC236}">
                <a16:creationId xmlns:a16="http://schemas.microsoft.com/office/drawing/2014/main" xmlns="" id="{038BA689-20E2-4C6E-9788-5A871F3D197B}"/>
              </a:ext>
            </a:extLst>
          </p:cNvPr>
          <p:cNvSpPr>
            <a:spLocks noGrp="1"/>
          </p:cNvSpPr>
          <p:nvPr>
            <p:ph type="body" sz="half" idx="2"/>
          </p:nvPr>
        </p:nvSpPr>
        <p:spPr>
          <a:xfrm>
            <a:off x="7676707" y="4165601"/>
            <a:ext cx="3487479" cy="789172"/>
          </a:xfrm>
        </p:spPr>
        <p:txBody>
          <a:bodyPr vert="horz" lIns="91440" tIns="45720" rIns="91440" bIns="45720" rtlCol="0">
            <a:normAutofit/>
          </a:bodyPr>
          <a:lstStyle/>
          <a:p>
            <a:r>
              <a:rPr lang="lv-LV" sz="2200" dirty="0" smtClean="0">
                <a:solidFill>
                  <a:schemeClr val="bg1">
                    <a:lumMod val="50000"/>
                  </a:schemeClr>
                </a:solidFill>
              </a:rPr>
              <a:t>Higiēna ir ……….</a:t>
            </a:r>
            <a:endParaRPr lang="lv-LV" sz="22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461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ir higiēna?</a:t>
            </a:r>
            <a:endParaRPr lang="lv-LV" dirty="0"/>
          </a:p>
        </p:txBody>
      </p:sp>
      <p:sp>
        <p:nvSpPr>
          <p:cNvPr id="3" name="Satura vietturis 2"/>
          <p:cNvSpPr>
            <a:spLocks noGrp="1"/>
          </p:cNvSpPr>
          <p:nvPr>
            <p:ph sz="quarter" idx="13"/>
          </p:nvPr>
        </p:nvSpPr>
        <p:spPr/>
        <p:txBody>
          <a:bodyPr/>
          <a:lstStyle/>
          <a:p>
            <a:r>
              <a:rPr lang="lv-LV" dirty="0" smtClean="0"/>
              <a:t>Zināšanas par tīrību</a:t>
            </a:r>
          </a:p>
          <a:p>
            <a:r>
              <a:rPr lang="lv-LV" dirty="0" smtClean="0"/>
              <a:t>Profesionāla uzkopšana</a:t>
            </a:r>
          </a:p>
          <a:p>
            <a:r>
              <a:rPr lang="lv-LV" dirty="0" smtClean="0"/>
              <a:t>Veselīgs dzīvesveids</a:t>
            </a:r>
          </a:p>
          <a:p>
            <a:r>
              <a:rPr lang="lv-LV" dirty="0" smtClean="0"/>
              <a:t>Veselības profilakse</a:t>
            </a:r>
          </a:p>
          <a:p>
            <a:r>
              <a:rPr lang="lv-LV" dirty="0" smtClean="0"/>
              <a:t>Mikroorganismu ierobežošana</a:t>
            </a:r>
            <a:endParaRPr lang="lv-LV" dirty="0"/>
          </a:p>
        </p:txBody>
      </p:sp>
      <p:pic>
        <p:nvPicPr>
          <p:cNvPr id="5" name="Satura vietturis 4" descr="Vyzýváme pro lékařky, zdravotní sestry, porodní asistentky"/>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15909" y="1891862"/>
            <a:ext cx="6022715" cy="4015143"/>
          </a:xfrm>
        </p:spPr>
      </p:pic>
    </p:spTree>
    <p:extLst>
      <p:ext uri="{BB962C8B-B14F-4D97-AF65-F5344CB8AC3E}">
        <p14:creationId xmlns:p14="http://schemas.microsoft.com/office/powerpoint/2010/main" val="294516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hlinkClick r:id="rId2"/>
              </a:rPr>
              <a:t>https://</a:t>
            </a:r>
            <a:r>
              <a:rPr lang="lv-LV" dirty="0" smtClean="0">
                <a:hlinkClick r:id="rId2"/>
              </a:rPr>
              <a:t>www.youtube.com/watch?v=NmvAVj4W4eI</a:t>
            </a:r>
            <a:r>
              <a:rPr lang="lv-LV" dirty="0" smtClean="0"/>
              <a:t/>
            </a:r>
            <a:br>
              <a:rPr lang="lv-LV" dirty="0" smtClean="0"/>
            </a:br>
            <a:endParaRPr lang="lv-LV" dirty="0"/>
          </a:p>
        </p:txBody>
      </p:sp>
      <p:sp>
        <p:nvSpPr>
          <p:cNvPr id="3" name="Teksta vietturis 2"/>
          <p:cNvSpPr>
            <a:spLocks noGrp="1"/>
          </p:cNvSpPr>
          <p:nvPr>
            <p:ph type="body" idx="1"/>
          </p:nvPr>
        </p:nvSpPr>
        <p:spPr/>
        <p:txBody>
          <a:bodyPr>
            <a:normAutofit fontScale="92500" lnSpcReduction="10000"/>
          </a:bodyPr>
          <a:lstStyle/>
          <a:p>
            <a:r>
              <a:rPr lang="lv-LV" dirty="0"/>
              <a:t>https://www.google.com/search?q=youtobe+cleanliness%2Chygiena+afrika&amp;rlz=1C1GCEA_enLV1074LV1074&amp;oq=youtobe+cleanliness%2Chygiena+afrika&amp;gs_lcrp=EgZjaHJvbWUyBggAEEUYOTIJCAEQIRgKGKABMgkIAhAhGAoYoAHSAQoxMDQyNzRqMGo0qAIAsAIA&amp;sourceid=chrome&amp;ie=UTF-8#fpstate=ive&amp;vld=cid:e90f6724,vid:-</a:t>
            </a:r>
            <a:r>
              <a:rPr lang="lv-LV" dirty="0" smtClean="0"/>
              <a:t>LbkzyDEe_4,st:0</a:t>
            </a:r>
          </a:p>
          <a:p>
            <a:endParaRPr lang="lv-LV" dirty="0"/>
          </a:p>
        </p:txBody>
      </p:sp>
    </p:spTree>
    <p:extLst>
      <p:ext uri="{BB962C8B-B14F-4D97-AF65-F5344CB8AC3E}">
        <p14:creationId xmlns:p14="http://schemas.microsoft.com/office/powerpoint/2010/main" val="3301382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618517"/>
            <a:ext cx="10364451" cy="5120131"/>
          </a:xfrm>
        </p:spPr>
        <p:txBody>
          <a:bodyPr/>
          <a:lstStyle/>
          <a:p>
            <a:r>
              <a:rPr lang="lv-LV" dirty="0" smtClean="0"/>
              <a:t>Kas ir mikroorganismi?</a:t>
            </a:r>
            <a:endParaRPr lang="lv-LV" dirty="0"/>
          </a:p>
        </p:txBody>
      </p:sp>
    </p:spTree>
    <p:extLst>
      <p:ext uri="{BB962C8B-B14F-4D97-AF65-F5344CB8AC3E}">
        <p14:creationId xmlns:p14="http://schemas.microsoft.com/office/powerpoint/2010/main" val="1204068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ilīte">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E158AC7-AA74-4FE4-9207-24EA2187AAEA}">
  <ds:schemaRefs>
    <ds:schemaRef ds:uri="http://schemas.microsoft.com/sharepoint/v3/contenttype/forms"/>
  </ds:schemaRefs>
</ds:datastoreItem>
</file>

<file path=customXml/itemProps2.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B31D25-712D-46FD-A9DF-85443E555627}">
  <ds:schemaRef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71af3243-3dd4-4a8d-8c0d-dd76da1f02a5"/>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Laboratorijas noformējums</Template>
  <TotalTime>0</TotalTime>
  <Words>581</Words>
  <Application>Microsoft Office PowerPoint</Application>
  <PresentationFormat>Platekrāna</PresentationFormat>
  <Paragraphs>107</Paragraphs>
  <Slides>37</Slides>
  <Notes>3</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37</vt:i4>
      </vt:variant>
    </vt:vector>
  </HeadingPairs>
  <TitlesOfParts>
    <vt:vector size="41" baseType="lpstr">
      <vt:lpstr>Arial</vt:lpstr>
      <vt:lpstr>Calibri</vt:lpstr>
      <vt:lpstr>Tw Cen MT</vt:lpstr>
      <vt:lpstr>Pilīte</vt:lpstr>
      <vt:lpstr>Higiēna un telpu uzkopšana.</vt:lpstr>
      <vt:lpstr>Uzkopšanas higiēna</vt:lpstr>
      <vt:lpstr>Nosauciet visbriesmīgāko slepkavu pasaulē!</vt:lpstr>
      <vt:lpstr>Nosauciet visbriesmīgāko slepkavu pasaulē!</vt:lpstr>
      <vt:lpstr>Mikroorganismi ir lielākie slepkavas pasaulē</vt:lpstr>
      <vt:lpstr>Kas ir higiēna?</vt:lpstr>
      <vt:lpstr>Kas ir higiēna?</vt:lpstr>
      <vt:lpstr>https://www.youtube.com/watch?v=NmvAVj4W4eI </vt:lpstr>
      <vt:lpstr>Kas ir mikroorganismi?</vt:lpstr>
      <vt:lpstr>Kas ir mikroorganismi?</vt:lpstr>
      <vt:lpstr>Kas ir mikroorganismi</vt:lpstr>
      <vt:lpstr>Kur atrodami mikroorganismi?</vt:lpstr>
      <vt:lpstr>Vīrusa simptomi  https://www.youtube.com/watch?v=HHlAoIkTyDU     https://www.youtube.com/watch?v=eeeVSHgfCZ0  </vt:lpstr>
      <vt:lpstr>Putekļu ērces  https://www.youtube.com/shorts/6Kpd1m4M1rY   https://www.youtube.com/shorts/QztyV4spnlU     </vt:lpstr>
      <vt:lpstr>Vīrusi https://www.youtube.com/watch?v=mn710cT4xxs  </vt:lpstr>
      <vt:lpstr>Putekļu ērces  https://www.youtube.com/watch?v=WfKCcSPCOQo    https://www.youtube.com/watch?v=ToeWrGTGOOI  https://www.youtube.com/watch?v=juXj83aBMQA   </vt:lpstr>
      <vt:lpstr>Mikroorganismu iedalījums.</vt:lpstr>
      <vt:lpstr>Mikroorganismu iedalījums</vt:lpstr>
      <vt:lpstr>Mikroorganismu iedalījums  ne –patogēnie </vt:lpstr>
      <vt:lpstr>Kur atrodas mikroorganismi? https://www.youtube.com/watch?v=xmQin3gaowM </vt:lpstr>
      <vt:lpstr>file:///C:/Users/Tumsina/Desktop/roku_mazgasana_skolotaji_druka.pdf   UZDEVUMS KOPĒJU ZINĀŠANU PĀRBAUDEI PAR TĒMU  </vt:lpstr>
      <vt:lpstr>Ieraksti dziesmas vārdus, ko Tu varētu dungot (vai pantiņu, ko Tu varētu skaitīt) 20 sekunžu  garumā, kamēr mazgā rokas </vt:lpstr>
      <vt:lpstr>PowerPoint prezentācija</vt:lpstr>
      <vt:lpstr>PowerPoint prezentācija</vt:lpstr>
      <vt:lpstr>1. SĀRMAINA; 2. ACIS; 3. PATOGĒNI; 4. DIVDESMIT; 5. GRIPA; 6. SĒNĪTE; 7. ZIEPES; 8. ELKONIS; 9. TUALETE; 10. INFEKCIJA; 11. VĪRUSS; 12. ĪKŠĶIS; 13. EPIDĒMIJA; 14. SAUSS</vt:lpstr>
      <vt:lpstr>Kas ir nepieciešams mikroorganismiem, lai tie vairotos?</vt:lpstr>
      <vt:lpstr>Uzkopšanas / tīrīšanas higiēna</vt:lpstr>
      <vt:lpstr>Tīrīšanas higiēna Ģenerālā tīrīšana.</vt:lpstr>
      <vt:lpstr>Ikdienas uzkopšanā</vt:lpstr>
      <vt:lpstr>Tīrīšanas higiēna Ko mēs varam darīt,lai samazinātu mikroorganismu skaitu?</vt:lpstr>
      <vt:lpstr>PowerPoint prezentācija</vt:lpstr>
      <vt:lpstr>Uzdevumi zināšanu pārbaudei.</vt:lpstr>
      <vt:lpstr>1.Kur mēs varam atrast mikroorganismus? _______________________________________________________________________ 2.Nosauciet dažādus mikroorganisma veidus. ___________________________________________________________________________ 3.Vai baktērijas un sēnītes ir patogēnas?Kas ir patogēns? </vt:lpstr>
      <vt:lpstr>4.Vai baktērijas vairojas un vai tās spēj izdzīvot? ___________________________________________________________________________ 5. Ar kādu slimību cilvēks slimo, ja ir saslimis ar stafilokokiem? ___________________________________________________________________________ 6. Kā pelējuma sēnīte var bojāt virsmas? ___________________________________________________________________________ </vt:lpstr>
      <vt:lpstr>7. Kādos apstākļos mikroorganismi vairojas vislabāk? ___________________________________________________________________________ 8.Kā mēs varam nodrošināt izcilu personīgo higiēnu? ___________________________________________________________________________ 9. Kādi nosacījumi ir jāievēro, lai nodrošinātu labu higiēnu uzkopšanas laikā? ___________________________________________________________________________ </vt:lpstr>
      <vt:lpstr>10. Kādā veidā mēs varam iegūt bakteriālo piesārņojumu? ___________________________________________________________________________ 11. Vai mikroorganismi var būt noderīgi. Minēt piemērus! ___________________________________________________________________________ 12. Kā mēs varam zināt, ka esam “piesārņoti ” ar mikroorganismiem?   </vt:lpstr>
      <vt:lpstr>Rūpēsimies par mūsu viesu veselību!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2024-01-22T12:56:01Z</dcterms:created>
  <dcterms:modified xsi:type="dcterms:W3CDTF">2024-02-02T09:37:24Z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