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1" r:id="rId7"/>
    <p:sldId id="262" r:id="rId8"/>
    <p:sldId id="263" r:id="rId9"/>
    <p:sldId id="264" r:id="rId10"/>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86" y="-6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Virsraksta slaids">
    <p:spTree>
      <p:nvGrpSpPr>
        <p:cNvPr id="1" name=""/>
        <p:cNvGrpSpPr/>
        <p:nvPr/>
      </p:nvGrpSpPr>
      <p:grpSpPr>
        <a:xfrm>
          <a:off x="0" y="0"/>
          <a:ext cx="0" cy="0"/>
          <a:chOff x="0" y="0"/>
          <a:chExt cx="0" cy="0"/>
        </a:xfrm>
      </p:grpSpPr>
      <p:sp>
        <p:nvSpPr>
          <p:cNvPr id="15" name="Taisnstūris ar noapaļotiem stūriem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Taisnstūris ar noapaļotiem stūriem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Virsraksts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lv-LV" smtClean="0"/>
              <a:t>Rediģēt šablona virsraksta stilu</a:t>
            </a:r>
            <a:endParaRPr kumimoji="0" lang="en-US"/>
          </a:p>
        </p:txBody>
      </p:sp>
      <p:sp>
        <p:nvSpPr>
          <p:cNvPr id="20" name="Apakšvirsraksts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lv-LV" smtClean="0"/>
              <a:t>Rediģēt šablona apakšvirsraksta stilu</a:t>
            </a:r>
            <a:endParaRPr kumimoji="0" lang="en-US"/>
          </a:p>
        </p:txBody>
      </p:sp>
      <p:sp>
        <p:nvSpPr>
          <p:cNvPr id="19" name="Datuma vietturis 18"/>
          <p:cNvSpPr>
            <a:spLocks noGrp="1"/>
          </p:cNvSpPr>
          <p:nvPr>
            <p:ph type="dt" sz="half" idx="10"/>
          </p:nvPr>
        </p:nvSpPr>
        <p:spPr/>
        <p:txBody>
          <a:bodyPr/>
          <a:lstStyle>
            <a:extLst/>
          </a:lstStyle>
          <a:p>
            <a:fld id="{A39E3C92-9428-423C-A299-2C5940B446A4}" type="datetimeFigureOut">
              <a:rPr lang="lv-LV" smtClean="0"/>
              <a:t>2015.01.05.</a:t>
            </a:fld>
            <a:endParaRPr lang="lv-LV"/>
          </a:p>
        </p:txBody>
      </p:sp>
      <p:sp>
        <p:nvSpPr>
          <p:cNvPr id="8" name="Kājenes vietturis 7"/>
          <p:cNvSpPr>
            <a:spLocks noGrp="1"/>
          </p:cNvSpPr>
          <p:nvPr>
            <p:ph type="ftr" sz="quarter" idx="11"/>
          </p:nvPr>
        </p:nvSpPr>
        <p:spPr/>
        <p:txBody>
          <a:bodyPr/>
          <a:lstStyle>
            <a:extLst/>
          </a:lstStyle>
          <a:p>
            <a:endParaRPr lang="lv-LV"/>
          </a:p>
        </p:txBody>
      </p:sp>
      <p:sp>
        <p:nvSpPr>
          <p:cNvPr id="11" name="Slaida numura vietturis 10"/>
          <p:cNvSpPr>
            <a:spLocks noGrp="1"/>
          </p:cNvSpPr>
          <p:nvPr>
            <p:ph type="sldNum" sz="quarter" idx="12"/>
          </p:nvPr>
        </p:nvSpPr>
        <p:spPr/>
        <p:txBody>
          <a:bodyPr/>
          <a:lstStyle>
            <a:extLst/>
          </a:lstStyle>
          <a:p>
            <a:fld id="{296DEBE8-2C85-4C64-B043-772F7EC59B27}" type="slidenum">
              <a:rPr lang="lv-LV" smtClean="0"/>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a:xfrm>
            <a:off x="502920" y="4983480"/>
            <a:ext cx="8183880" cy="1051560"/>
          </a:xfrm>
        </p:spPr>
        <p:txBody>
          <a:bodyPr/>
          <a:lstStyle>
            <a:extLst/>
          </a:lstStyle>
          <a:p>
            <a:r>
              <a:rPr kumimoji="0" lang="lv-LV" smtClean="0"/>
              <a:t>Rediģēt šablona virsraksta stilu</a:t>
            </a:r>
            <a:endParaRPr kumimoji="0" lang="en-US"/>
          </a:p>
        </p:txBody>
      </p:sp>
      <p:sp>
        <p:nvSpPr>
          <p:cNvPr id="3" name="Vertikāls teksta vietturis 2"/>
          <p:cNvSpPr>
            <a:spLocks noGrp="1"/>
          </p:cNvSpPr>
          <p:nvPr>
            <p:ph type="body" orient="vert" idx="1"/>
          </p:nvPr>
        </p:nvSpPr>
        <p:spPr>
          <a:xfrm>
            <a:off x="502920" y="530352"/>
            <a:ext cx="8183880" cy="4187952"/>
          </a:xfrm>
        </p:spPr>
        <p:txBody>
          <a:bodyPr vert="eaVert"/>
          <a:lstStyle>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extLst/>
          </a:lstStyle>
          <a:p>
            <a:fld id="{A39E3C92-9428-423C-A299-2C5940B446A4}" type="datetimeFigureOut">
              <a:rPr lang="lv-LV" smtClean="0"/>
              <a:t>2015.01.05.</a:t>
            </a:fld>
            <a:endParaRPr lang="lv-LV"/>
          </a:p>
        </p:txBody>
      </p:sp>
      <p:sp>
        <p:nvSpPr>
          <p:cNvPr id="5" name="Kājenes vietturis 4"/>
          <p:cNvSpPr>
            <a:spLocks noGrp="1"/>
          </p:cNvSpPr>
          <p:nvPr>
            <p:ph type="ftr" sz="quarter" idx="11"/>
          </p:nvPr>
        </p:nvSpPr>
        <p:spPr/>
        <p:txBody>
          <a:bodyPr/>
          <a:lstStyle>
            <a:extLst/>
          </a:lstStyle>
          <a:p>
            <a:endParaRPr lang="lv-LV"/>
          </a:p>
        </p:txBody>
      </p:sp>
      <p:sp>
        <p:nvSpPr>
          <p:cNvPr id="6" name="Slaida numura vietturis 5"/>
          <p:cNvSpPr>
            <a:spLocks noGrp="1"/>
          </p:cNvSpPr>
          <p:nvPr>
            <p:ph type="sldNum" sz="quarter" idx="12"/>
          </p:nvPr>
        </p:nvSpPr>
        <p:spPr/>
        <p:txBody>
          <a:bodyPr/>
          <a:lstStyle>
            <a:extLst/>
          </a:lstStyle>
          <a:p>
            <a:fld id="{296DEBE8-2C85-4C64-B043-772F7EC59B27}" type="slidenum">
              <a:rPr lang="lv-LV" smtClean="0"/>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629400" y="533404"/>
            <a:ext cx="1981200" cy="5257799"/>
          </a:xfrm>
        </p:spPr>
        <p:txBody>
          <a:bodyPr vert="eaVert"/>
          <a:lstStyle>
            <a:extLst/>
          </a:lstStyle>
          <a:p>
            <a:r>
              <a:rPr kumimoji="0" lang="lv-LV" smtClean="0"/>
              <a:t>Rediģēt šablona virsraksta stilu</a:t>
            </a:r>
            <a:endParaRPr kumimoji="0" lang="en-US"/>
          </a:p>
        </p:txBody>
      </p:sp>
      <p:sp>
        <p:nvSpPr>
          <p:cNvPr id="3" name="Vertikāls teksta vietturis 2"/>
          <p:cNvSpPr>
            <a:spLocks noGrp="1"/>
          </p:cNvSpPr>
          <p:nvPr>
            <p:ph type="body" orient="vert" idx="1"/>
          </p:nvPr>
        </p:nvSpPr>
        <p:spPr>
          <a:xfrm>
            <a:off x="533400" y="533402"/>
            <a:ext cx="5943600" cy="5257801"/>
          </a:xfrm>
        </p:spPr>
        <p:txBody>
          <a:bodyPr vert="eaVert"/>
          <a:lstStyle>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extLst/>
          </a:lstStyle>
          <a:p>
            <a:fld id="{A39E3C92-9428-423C-A299-2C5940B446A4}" type="datetimeFigureOut">
              <a:rPr lang="lv-LV" smtClean="0"/>
              <a:t>2015.01.05.</a:t>
            </a:fld>
            <a:endParaRPr lang="lv-LV"/>
          </a:p>
        </p:txBody>
      </p:sp>
      <p:sp>
        <p:nvSpPr>
          <p:cNvPr id="5" name="Kājenes vietturis 4"/>
          <p:cNvSpPr>
            <a:spLocks noGrp="1"/>
          </p:cNvSpPr>
          <p:nvPr>
            <p:ph type="ftr" sz="quarter" idx="11"/>
          </p:nvPr>
        </p:nvSpPr>
        <p:spPr/>
        <p:txBody>
          <a:bodyPr/>
          <a:lstStyle>
            <a:extLst/>
          </a:lstStyle>
          <a:p>
            <a:endParaRPr lang="lv-LV"/>
          </a:p>
        </p:txBody>
      </p:sp>
      <p:sp>
        <p:nvSpPr>
          <p:cNvPr id="6" name="Slaida numura vietturis 5"/>
          <p:cNvSpPr>
            <a:spLocks noGrp="1"/>
          </p:cNvSpPr>
          <p:nvPr>
            <p:ph type="sldNum" sz="quarter" idx="12"/>
          </p:nvPr>
        </p:nvSpPr>
        <p:spPr/>
        <p:txBody>
          <a:bodyPr/>
          <a:lstStyle>
            <a:extLst/>
          </a:lstStyle>
          <a:p>
            <a:fld id="{296DEBE8-2C85-4C64-B043-772F7EC59B27}" type="slidenum">
              <a:rPr lang="lv-LV" smtClean="0"/>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a:xfrm>
            <a:off x="502920" y="4983480"/>
            <a:ext cx="8183880" cy="1051560"/>
          </a:xfrm>
        </p:spPr>
        <p:txBody>
          <a:bodyPr/>
          <a:lstStyle>
            <a:extLst/>
          </a:lstStyle>
          <a:p>
            <a:r>
              <a:rPr kumimoji="0" lang="lv-LV" smtClean="0"/>
              <a:t>Rediģēt šablona virsraksta stilu</a:t>
            </a:r>
            <a:endParaRPr kumimoji="0" lang="en-US"/>
          </a:p>
        </p:txBody>
      </p:sp>
      <p:sp>
        <p:nvSpPr>
          <p:cNvPr id="3" name="Satura vietturis 2"/>
          <p:cNvSpPr>
            <a:spLocks noGrp="1"/>
          </p:cNvSpPr>
          <p:nvPr>
            <p:ph idx="1"/>
          </p:nvPr>
        </p:nvSpPr>
        <p:spPr>
          <a:xfrm>
            <a:off x="502920" y="530352"/>
            <a:ext cx="8183880" cy="4187952"/>
          </a:xfrm>
        </p:spPr>
        <p:txBody>
          <a:bodyPr/>
          <a:lstStyle>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extLst/>
          </a:lstStyle>
          <a:p>
            <a:fld id="{A39E3C92-9428-423C-A299-2C5940B446A4}" type="datetimeFigureOut">
              <a:rPr lang="lv-LV" smtClean="0"/>
              <a:t>2015.01.05.</a:t>
            </a:fld>
            <a:endParaRPr lang="lv-LV"/>
          </a:p>
        </p:txBody>
      </p:sp>
      <p:sp>
        <p:nvSpPr>
          <p:cNvPr id="5" name="Kājenes vietturis 4"/>
          <p:cNvSpPr>
            <a:spLocks noGrp="1"/>
          </p:cNvSpPr>
          <p:nvPr>
            <p:ph type="ftr" sz="quarter" idx="11"/>
          </p:nvPr>
        </p:nvSpPr>
        <p:spPr/>
        <p:txBody>
          <a:bodyPr/>
          <a:lstStyle>
            <a:extLst/>
          </a:lstStyle>
          <a:p>
            <a:endParaRPr lang="lv-LV"/>
          </a:p>
        </p:txBody>
      </p:sp>
      <p:sp>
        <p:nvSpPr>
          <p:cNvPr id="6" name="Slaida numura vietturis 5"/>
          <p:cNvSpPr>
            <a:spLocks noGrp="1"/>
          </p:cNvSpPr>
          <p:nvPr>
            <p:ph type="sldNum" sz="quarter" idx="12"/>
          </p:nvPr>
        </p:nvSpPr>
        <p:spPr/>
        <p:txBody>
          <a:bodyPr/>
          <a:lstStyle>
            <a:extLst/>
          </a:lstStyle>
          <a:p>
            <a:fld id="{296DEBE8-2C85-4C64-B043-772F7EC59B27}" type="slidenum">
              <a:rPr lang="lv-LV" smtClean="0"/>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adaļas galvene">
    <p:spTree>
      <p:nvGrpSpPr>
        <p:cNvPr id="1" name=""/>
        <p:cNvGrpSpPr/>
        <p:nvPr/>
      </p:nvGrpSpPr>
      <p:grpSpPr>
        <a:xfrm>
          <a:off x="0" y="0"/>
          <a:ext cx="0" cy="0"/>
          <a:chOff x="0" y="0"/>
          <a:chExt cx="0" cy="0"/>
        </a:xfrm>
      </p:grpSpPr>
      <p:sp>
        <p:nvSpPr>
          <p:cNvPr id="14" name="Taisnstūris ar noapaļotiem stūriem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Taisnstūris ar noapaļotiem stūriem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irsraksts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lv-LV" smtClean="0"/>
              <a:t>Rediģēt šablona virsraksta stilu</a:t>
            </a:r>
            <a:endParaRPr kumimoji="0" lang="en-US"/>
          </a:p>
        </p:txBody>
      </p:sp>
      <p:sp>
        <p:nvSpPr>
          <p:cNvPr id="3" name="Teksta vietturis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lv-LV" smtClean="0"/>
              <a:t>Rediģēt šablona teksta stilus</a:t>
            </a:r>
          </a:p>
        </p:txBody>
      </p:sp>
      <p:sp>
        <p:nvSpPr>
          <p:cNvPr id="4" name="Datuma vietturis 3"/>
          <p:cNvSpPr>
            <a:spLocks noGrp="1"/>
          </p:cNvSpPr>
          <p:nvPr>
            <p:ph type="dt" sz="half" idx="10"/>
          </p:nvPr>
        </p:nvSpPr>
        <p:spPr/>
        <p:txBody>
          <a:bodyPr/>
          <a:lstStyle>
            <a:extLst/>
          </a:lstStyle>
          <a:p>
            <a:fld id="{A39E3C92-9428-423C-A299-2C5940B446A4}" type="datetimeFigureOut">
              <a:rPr lang="lv-LV" smtClean="0"/>
              <a:t>2015.01.05.</a:t>
            </a:fld>
            <a:endParaRPr lang="lv-LV"/>
          </a:p>
        </p:txBody>
      </p:sp>
      <p:sp>
        <p:nvSpPr>
          <p:cNvPr id="5" name="Kājenes vietturis 4"/>
          <p:cNvSpPr>
            <a:spLocks noGrp="1"/>
          </p:cNvSpPr>
          <p:nvPr>
            <p:ph type="ftr" sz="quarter" idx="11"/>
          </p:nvPr>
        </p:nvSpPr>
        <p:spPr/>
        <p:txBody>
          <a:bodyPr/>
          <a:lstStyle>
            <a:extLst/>
          </a:lstStyle>
          <a:p>
            <a:endParaRPr lang="lv-LV"/>
          </a:p>
        </p:txBody>
      </p:sp>
      <p:sp>
        <p:nvSpPr>
          <p:cNvPr id="6" name="Slaida numura vietturis 5"/>
          <p:cNvSpPr>
            <a:spLocks noGrp="1"/>
          </p:cNvSpPr>
          <p:nvPr>
            <p:ph type="sldNum" sz="quarter" idx="12"/>
          </p:nvPr>
        </p:nvSpPr>
        <p:spPr/>
        <p:txBody>
          <a:bodyPr/>
          <a:lstStyle>
            <a:extLst/>
          </a:lstStyle>
          <a:p>
            <a:fld id="{296DEBE8-2C85-4C64-B043-772F7EC59B27}" type="slidenum">
              <a:rPr lang="lv-LV" smtClean="0"/>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extLst/>
          </a:lstStyle>
          <a:p>
            <a:r>
              <a:rPr kumimoji="0" lang="lv-LV" smtClean="0"/>
              <a:t>Rediģēt šablona virsraksta stilu</a:t>
            </a:r>
            <a:endParaRPr kumimoji="0" lang="en-US"/>
          </a:p>
        </p:txBody>
      </p:sp>
      <p:sp>
        <p:nvSpPr>
          <p:cNvPr id="3" name="Satura vietturis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Satura vietturis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5" name="Datuma vietturis 4"/>
          <p:cNvSpPr>
            <a:spLocks noGrp="1"/>
          </p:cNvSpPr>
          <p:nvPr>
            <p:ph type="dt" sz="half" idx="10"/>
          </p:nvPr>
        </p:nvSpPr>
        <p:spPr/>
        <p:txBody>
          <a:bodyPr/>
          <a:lstStyle>
            <a:extLst/>
          </a:lstStyle>
          <a:p>
            <a:fld id="{A39E3C92-9428-423C-A299-2C5940B446A4}" type="datetimeFigureOut">
              <a:rPr lang="lv-LV" smtClean="0"/>
              <a:t>2015.01.05.</a:t>
            </a:fld>
            <a:endParaRPr lang="lv-LV"/>
          </a:p>
        </p:txBody>
      </p:sp>
      <p:sp>
        <p:nvSpPr>
          <p:cNvPr id="6" name="Kājenes vietturis 5"/>
          <p:cNvSpPr>
            <a:spLocks noGrp="1"/>
          </p:cNvSpPr>
          <p:nvPr>
            <p:ph type="ftr" sz="quarter" idx="11"/>
          </p:nvPr>
        </p:nvSpPr>
        <p:spPr/>
        <p:txBody>
          <a:bodyPr/>
          <a:lstStyle>
            <a:extLst/>
          </a:lstStyle>
          <a:p>
            <a:endParaRPr lang="lv-LV"/>
          </a:p>
        </p:txBody>
      </p:sp>
      <p:sp>
        <p:nvSpPr>
          <p:cNvPr id="7" name="Slaida numura vietturis 6"/>
          <p:cNvSpPr>
            <a:spLocks noGrp="1"/>
          </p:cNvSpPr>
          <p:nvPr>
            <p:ph type="sldNum" sz="quarter" idx="12"/>
          </p:nvPr>
        </p:nvSpPr>
        <p:spPr/>
        <p:txBody>
          <a:bodyPr/>
          <a:lstStyle>
            <a:extLst/>
          </a:lstStyle>
          <a:p>
            <a:fld id="{296DEBE8-2C85-4C64-B043-772F7EC59B27}" type="slidenum">
              <a:rPr lang="lv-LV" smtClean="0"/>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502920" y="4983480"/>
            <a:ext cx="8183880" cy="1051560"/>
          </a:xfrm>
        </p:spPr>
        <p:txBody>
          <a:bodyPr anchor="b"/>
          <a:lstStyle>
            <a:lvl1pPr>
              <a:defRPr b="1"/>
            </a:lvl1pPr>
            <a:extLst/>
          </a:lstStyle>
          <a:p>
            <a:r>
              <a:rPr kumimoji="0" lang="lv-LV" smtClean="0"/>
              <a:t>Rediģēt šablona virsraksta stilu</a:t>
            </a:r>
            <a:endParaRPr kumimoji="0" lang="en-US"/>
          </a:p>
        </p:txBody>
      </p:sp>
      <p:sp>
        <p:nvSpPr>
          <p:cNvPr id="3" name="Teksta vietturis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lv-LV" smtClean="0"/>
              <a:t>Rediģēt šablona teksta stilus</a:t>
            </a:r>
          </a:p>
        </p:txBody>
      </p:sp>
      <p:sp>
        <p:nvSpPr>
          <p:cNvPr id="4" name="Teksta vietturis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lv-LV" smtClean="0"/>
              <a:t>Rediģēt šablona teksta stilus</a:t>
            </a:r>
          </a:p>
        </p:txBody>
      </p:sp>
      <p:sp>
        <p:nvSpPr>
          <p:cNvPr id="5" name="Satura vietturis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6" name="Satura vietturis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7" name="Datuma vietturis 6"/>
          <p:cNvSpPr>
            <a:spLocks noGrp="1"/>
          </p:cNvSpPr>
          <p:nvPr>
            <p:ph type="dt" sz="half" idx="10"/>
          </p:nvPr>
        </p:nvSpPr>
        <p:spPr/>
        <p:txBody>
          <a:bodyPr/>
          <a:lstStyle>
            <a:extLst/>
          </a:lstStyle>
          <a:p>
            <a:fld id="{A39E3C92-9428-423C-A299-2C5940B446A4}" type="datetimeFigureOut">
              <a:rPr lang="lv-LV" smtClean="0"/>
              <a:t>2015.01.05.</a:t>
            </a:fld>
            <a:endParaRPr lang="lv-LV"/>
          </a:p>
        </p:txBody>
      </p:sp>
      <p:sp>
        <p:nvSpPr>
          <p:cNvPr id="8" name="Kājenes vietturis 7"/>
          <p:cNvSpPr>
            <a:spLocks noGrp="1"/>
          </p:cNvSpPr>
          <p:nvPr>
            <p:ph type="ftr" sz="quarter" idx="11"/>
          </p:nvPr>
        </p:nvSpPr>
        <p:spPr/>
        <p:txBody>
          <a:bodyPr/>
          <a:lstStyle>
            <a:extLst/>
          </a:lstStyle>
          <a:p>
            <a:endParaRPr lang="lv-LV"/>
          </a:p>
        </p:txBody>
      </p:sp>
      <p:sp>
        <p:nvSpPr>
          <p:cNvPr id="9" name="Slaida numura vietturis 8"/>
          <p:cNvSpPr>
            <a:spLocks noGrp="1"/>
          </p:cNvSpPr>
          <p:nvPr>
            <p:ph type="sldNum" sz="quarter" idx="12"/>
          </p:nvPr>
        </p:nvSpPr>
        <p:spPr/>
        <p:txBody>
          <a:bodyPr/>
          <a:lstStyle>
            <a:extLst/>
          </a:lstStyle>
          <a:p>
            <a:fld id="{296DEBE8-2C85-4C64-B043-772F7EC59B27}" type="slidenum">
              <a:rPr lang="lv-LV" smtClean="0"/>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extLst/>
          </a:lstStyle>
          <a:p>
            <a:r>
              <a:rPr kumimoji="0" lang="lv-LV" smtClean="0"/>
              <a:t>Rediģēt šablona virsraksta stilu</a:t>
            </a:r>
            <a:endParaRPr kumimoji="0" lang="en-US"/>
          </a:p>
        </p:txBody>
      </p:sp>
      <p:sp>
        <p:nvSpPr>
          <p:cNvPr id="3" name="Datuma vietturis 2"/>
          <p:cNvSpPr>
            <a:spLocks noGrp="1"/>
          </p:cNvSpPr>
          <p:nvPr>
            <p:ph type="dt" sz="half" idx="10"/>
          </p:nvPr>
        </p:nvSpPr>
        <p:spPr/>
        <p:txBody>
          <a:bodyPr/>
          <a:lstStyle>
            <a:extLst/>
          </a:lstStyle>
          <a:p>
            <a:fld id="{A39E3C92-9428-423C-A299-2C5940B446A4}" type="datetimeFigureOut">
              <a:rPr lang="lv-LV" smtClean="0"/>
              <a:t>2015.01.05.</a:t>
            </a:fld>
            <a:endParaRPr lang="lv-LV"/>
          </a:p>
        </p:txBody>
      </p:sp>
      <p:sp>
        <p:nvSpPr>
          <p:cNvPr id="4" name="Kājenes vietturis 3"/>
          <p:cNvSpPr>
            <a:spLocks noGrp="1"/>
          </p:cNvSpPr>
          <p:nvPr>
            <p:ph type="ftr" sz="quarter" idx="11"/>
          </p:nvPr>
        </p:nvSpPr>
        <p:spPr/>
        <p:txBody>
          <a:bodyPr/>
          <a:lstStyle>
            <a:extLst/>
          </a:lstStyle>
          <a:p>
            <a:endParaRPr lang="lv-LV"/>
          </a:p>
        </p:txBody>
      </p:sp>
      <p:sp>
        <p:nvSpPr>
          <p:cNvPr id="5" name="Slaida numura vietturis 4"/>
          <p:cNvSpPr>
            <a:spLocks noGrp="1"/>
          </p:cNvSpPr>
          <p:nvPr>
            <p:ph type="sldNum" sz="quarter" idx="12"/>
          </p:nvPr>
        </p:nvSpPr>
        <p:spPr/>
        <p:txBody>
          <a:bodyPr/>
          <a:lstStyle>
            <a:extLst/>
          </a:lstStyle>
          <a:p>
            <a:fld id="{296DEBE8-2C85-4C64-B043-772F7EC59B27}" type="slidenum">
              <a:rPr lang="lv-LV" smtClean="0"/>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ukšs">
    <p:spTree>
      <p:nvGrpSpPr>
        <p:cNvPr id="1" name=""/>
        <p:cNvGrpSpPr/>
        <p:nvPr/>
      </p:nvGrpSpPr>
      <p:grpSpPr>
        <a:xfrm>
          <a:off x="0" y="0"/>
          <a:ext cx="0" cy="0"/>
          <a:chOff x="0" y="0"/>
          <a:chExt cx="0" cy="0"/>
        </a:xfrm>
      </p:grpSpPr>
      <p:sp>
        <p:nvSpPr>
          <p:cNvPr id="7" name="Taisnstūris ar noapaļotiem stūriem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uma vietturis 1"/>
          <p:cNvSpPr>
            <a:spLocks noGrp="1"/>
          </p:cNvSpPr>
          <p:nvPr>
            <p:ph type="dt" sz="half" idx="10"/>
          </p:nvPr>
        </p:nvSpPr>
        <p:spPr/>
        <p:txBody>
          <a:bodyPr/>
          <a:lstStyle>
            <a:extLst/>
          </a:lstStyle>
          <a:p>
            <a:fld id="{A39E3C92-9428-423C-A299-2C5940B446A4}" type="datetimeFigureOut">
              <a:rPr lang="lv-LV" smtClean="0"/>
              <a:t>2015.01.05.</a:t>
            </a:fld>
            <a:endParaRPr lang="lv-LV"/>
          </a:p>
        </p:txBody>
      </p:sp>
      <p:sp>
        <p:nvSpPr>
          <p:cNvPr id="3" name="Kājenes vietturis 2"/>
          <p:cNvSpPr>
            <a:spLocks noGrp="1"/>
          </p:cNvSpPr>
          <p:nvPr>
            <p:ph type="ftr" sz="quarter" idx="11"/>
          </p:nvPr>
        </p:nvSpPr>
        <p:spPr/>
        <p:txBody>
          <a:bodyPr/>
          <a:lstStyle>
            <a:extLst/>
          </a:lstStyle>
          <a:p>
            <a:endParaRPr lang="lv-LV"/>
          </a:p>
        </p:txBody>
      </p:sp>
      <p:sp>
        <p:nvSpPr>
          <p:cNvPr id="4" name="Slaida numura vietturis 3"/>
          <p:cNvSpPr>
            <a:spLocks noGrp="1"/>
          </p:cNvSpPr>
          <p:nvPr>
            <p:ph type="sldNum" sz="quarter" idx="12"/>
          </p:nvPr>
        </p:nvSpPr>
        <p:spPr/>
        <p:txBody>
          <a:bodyPr/>
          <a:lstStyle>
            <a:extLst/>
          </a:lstStyle>
          <a:p>
            <a:fld id="{296DEBE8-2C85-4C64-B043-772F7EC59B27}" type="slidenum">
              <a:rPr lang="lv-LV" smtClean="0"/>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lv-LV" smtClean="0"/>
              <a:t>Rediģēt šablona virsraksta stilu</a:t>
            </a:r>
            <a:endParaRPr kumimoji="0" lang="en-US"/>
          </a:p>
        </p:txBody>
      </p:sp>
      <p:sp>
        <p:nvSpPr>
          <p:cNvPr id="3" name="Teksta vietturis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Satura vietturis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5" name="Datuma vietturis 4"/>
          <p:cNvSpPr>
            <a:spLocks noGrp="1"/>
          </p:cNvSpPr>
          <p:nvPr>
            <p:ph type="dt" sz="half" idx="10"/>
          </p:nvPr>
        </p:nvSpPr>
        <p:spPr/>
        <p:txBody>
          <a:bodyPr/>
          <a:lstStyle>
            <a:extLst/>
          </a:lstStyle>
          <a:p>
            <a:fld id="{A39E3C92-9428-423C-A299-2C5940B446A4}" type="datetimeFigureOut">
              <a:rPr lang="lv-LV" smtClean="0"/>
              <a:t>2015.01.05.</a:t>
            </a:fld>
            <a:endParaRPr lang="lv-LV"/>
          </a:p>
        </p:txBody>
      </p:sp>
      <p:sp>
        <p:nvSpPr>
          <p:cNvPr id="6" name="Kājenes vietturis 5"/>
          <p:cNvSpPr>
            <a:spLocks noGrp="1"/>
          </p:cNvSpPr>
          <p:nvPr>
            <p:ph type="ftr" sz="quarter" idx="11"/>
          </p:nvPr>
        </p:nvSpPr>
        <p:spPr/>
        <p:txBody>
          <a:bodyPr/>
          <a:lstStyle>
            <a:extLst/>
          </a:lstStyle>
          <a:p>
            <a:endParaRPr lang="lv-LV"/>
          </a:p>
        </p:txBody>
      </p:sp>
      <p:sp>
        <p:nvSpPr>
          <p:cNvPr id="7" name="Slaida numura vietturis 6"/>
          <p:cNvSpPr>
            <a:spLocks noGrp="1"/>
          </p:cNvSpPr>
          <p:nvPr>
            <p:ph type="sldNum" sz="quarter" idx="12"/>
          </p:nvPr>
        </p:nvSpPr>
        <p:spPr/>
        <p:txBody>
          <a:bodyPr/>
          <a:lstStyle>
            <a:extLst/>
          </a:lstStyle>
          <a:p>
            <a:fld id="{296DEBE8-2C85-4C64-B043-772F7EC59B27}" type="slidenum">
              <a:rPr lang="lv-LV" smtClean="0"/>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ttēls ar parakstu">
    <p:spTree>
      <p:nvGrpSpPr>
        <p:cNvPr id="1" name=""/>
        <p:cNvGrpSpPr/>
        <p:nvPr/>
      </p:nvGrpSpPr>
      <p:grpSpPr>
        <a:xfrm>
          <a:off x="0" y="0"/>
          <a:ext cx="0" cy="0"/>
          <a:chOff x="0" y="0"/>
          <a:chExt cx="0" cy="0"/>
        </a:xfrm>
      </p:grpSpPr>
      <p:sp>
        <p:nvSpPr>
          <p:cNvPr id="15" name="Taisnstūris ar noapaļotiem stūriem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Taisnstūris ar vienu apaļu stūri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irsraksts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lv-LV" smtClean="0"/>
              <a:t>Rediģēt šablona virsraksta stilu</a:t>
            </a:r>
            <a:endParaRPr kumimoji="0" lang="en-US"/>
          </a:p>
        </p:txBody>
      </p:sp>
      <p:sp>
        <p:nvSpPr>
          <p:cNvPr id="4" name="Teksta vietturis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5" name="Datuma vietturis 4"/>
          <p:cNvSpPr>
            <a:spLocks noGrp="1"/>
          </p:cNvSpPr>
          <p:nvPr>
            <p:ph type="dt" sz="half" idx="10"/>
          </p:nvPr>
        </p:nvSpPr>
        <p:spPr/>
        <p:txBody>
          <a:bodyPr/>
          <a:lstStyle>
            <a:extLst/>
          </a:lstStyle>
          <a:p>
            <a:fld id="{A39E3C92-9428-423C-A299-2C5940B446A4}" type="datetimeFigureOut">
              <a:rPr lang="lv-LV" smtClean="0"/>
              <a:t>2015.01.05.</a:t>
            </a:fld>
            <a:endParaRPr lang="lv-LV"/>
          </a:p>
        </p:txBody>
      </p:sp>
      <p:sp>
        <p:nvSpPr>
          <p:cNvPr id="6" name="Kājenes vietturis 5"/>
          <p:cNvSpPr>
            <a:spLocks noGrp="1"/>
          </p:cNvSpPr>
          <p:nvPr>
            <p:ph type="ftr" sz="quarter" idx="11"/>
          </p:nvPr>
        </p:nvSpPr>
        <p:spPr/>
        <p:txBody>
          <a:bodyPr/>
          <a:lstStyle>
            <a:extLst/>
          </a:lstStyle>
          <a:p>
            <a:endParaRPr lang="lv-LV"/>
          </a:p>
        </p:txBody>
      </p:sp>
      <p:sp>
        <p:nvSpPr>
          <p:cNvPr id="7" name="Slaida numura vietturis 6"/>
          <p:cNvSpPr>
            <a:spLocks noGrp="1"/>
          </p:cNvSpPr>
          <p:nvPr>
            <p:ph type="sldNum" sz="quarter" idx="12"/>
          </p:nvPr>
        </p:nvSpPr>
        <p:spPr/>
        <p:txBody>
          <a:bodyPr/>
          <a:lstStyle>
            <a:extLst/>
          </a:lstStyle>
          <a:p>
            <a:fld id="{296DEBE8-2C85-4C64-B043-772F7EC59B27}" type="slidenum">
              <a:rPr lang="lv-LV" smtClean="0"/>
              <a:t>‹#›</a:t>
            </a:fld>
            <a:endParaRPr lang="lv-LV"/>
          </a:p>
        </p:txBody>
      </p:sp>
      <p:sp>
        <p:nvSpPr>
          <p:cNvPr id="3" name="Attēla vietturis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lv-LV" smtClean="0"/>
              <a:t>Noklikšķiniet uz attēla ikonas</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Taisnstūris ar noapaļotiem stūriem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aisnstūris ar noapaļotiem stūriem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Virsraksta vietturis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lv-LV" smtClean="0"/>
              <a:t>Rediģēt šablona virsraksta stilu</a:t>
            </a:r>
            <a:endParaRPr kumimoji="0" lang="en-US"/>
          </a:p>
        </p:txBody>
      </p:sp>
      <p:sp>
        <p:nvSpPr>
          <p:cNvPr id="4" name="Teksta vietturis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lv-LV" smtClean="0"/>
              <a:t>Rediģēt šablona teksta stilus</a:t>
            </a:r>
          </a:p>
          <a:p>
            <a:pPr lvl="1" eaLnBrk="1" latinLnBrk="0" hangingPunct="1"/>
            <a:r>
              <a:rPr kumimoji="0" lang="lv-LV" smtClean="0"/>
              <a:t>Otrais līmenis</a:t>
            </a:r>
          </a:p>
          <a:p>
            <a:pPr lvl="2" eaLnBrk="1" latinLnBrk="0" hangingPunct="1"/>
            <a:r>
              <a:rPr kumimoji="0" lang="lv-LV" smtClean="0"/>
              <a:t>Trešais līmenis</a:t>
            </a:r>
          </a:p>
          <a:p>
            <a:pPr lvl="3" eaLnBrk="1" latinLnBrk="0" hangingPunct="1"/>
            <a:r>
              <a:rPr kumimoji="0" lang="lv-LV" smtClean="0"/>
              <a:t>Ceturtais līmenis</a:t>
            </a:r>
          </a:p>
          <a:p>
            <a:pPr lvl="4" eaLnBrk="1" latinLnBrk="0" hangingPunct="1"/>
            <a:r>
              <a:rPr kumimoji="0" lang="lv-LV" smtClean="0"/>
              <a:t>Piektais līmenis</a:t>
            </a:r>
            <a:endParaRPr kumimoji="0" lang="en-US"/>
          </a:p>
        </p:txBody>
      </p:sp>
      <p:sp>
        <p:nvSpPr>
          <p:cNvPr id="25" name="Datuma vietturis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39E3C92-9428-423C-A299-2C5940B446A4}" type="datetimeFigureOut">
              <a:rPr lang="lv-LV" smtClean="0"/>
              <a:t>2015.01.05.</a:t>
            </a:fld>
            <a:endParaRPr lang="lv-LV"/>
          </a:p>
        </p:txBody>
      </p:sp>
      <p:sp>
        <p:nvSpPr>
          <p:cNvPr id="18" name="Kājenes vietturis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lv-LV"/>
          </a:p>
        </p:txBody>
      </p:sp>
      <p:sp>
        <p:nvSpPr>
          <p:cNvPr id="5" name="Slaida numura vietturis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96DEBE8-2C85-4C64-B043-772F7EC59B27}" type="slidenum">
              <a:rPr lang="lv-LV" smtClean="0"/>
              <a:t>‹#›</a:t>
            </a:fld>
            <a:endParaRPr lang="lv-LV"/>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lstStyle/>
          <a:p>
            <a:r>
              <a:rPr lang="lv-LV" dirty="0" smtClean="0"/>
              <a:t>TRANSPORTA DOKUMENTS</a:t>
            </a:r>
            <a:endParaRPr lang="lv-LV" dirty="0"/>
          </a:p>
        </p:txBody>
      </p:sp>
      <p:sp>
        <p:nvSpPr>
          <p:cNvPr id="3" name="Apakšvirsraksts 2"/>
          <p:cNvSpPr>
            <a:spLocks noGrp="1"/>
          </p:cNvSpPr>
          <p:nvPr>
            <p:ph type="subTitle" idx="1"/>
          </p:nvPr>
        </p:nvSpPr>
        <p:spPr/>
        <p:txBody>
          <a:bodyPr/>
          <a:lstStyle/>
          <a:p>
            <a:pPr algn="r"/>
            <a:r>
              <a:rPr lang="lv-LV" dirty="0" smtClean="0"/>
              <a:t>IVETA ROGA</a:t>
            </a:r>
            <a:endParaRPr lang="lv-LV" dirty="0"/>
          </a:p>
        </p:txBody>
      </p:sp>
    </p:spTree>
    <p:extLst>
      <p:ext uri="{BB962C8B-B14F-4D97-AF65-F5344CB8AC3E}">
        <p14:creationId xmlns:p14="http://schemas.microsoft.com/office/powerpoint/2010/main" val="2831921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idx="1"/>
          </p:nvPr>
        </p:nvSpPr>
        <p:spPr/>
        <p:txBody>
          <a:bodyPr>
            <a:normAutofit/>
          </a:bodyPr>
          <a:lstStyle/>
          <a:p>
            <a:pPr marL="0" indent="0" algn="just">
              <a:buNone/>
            </a:pPr>
            <a:r>
              <a:rPr lang="lv-LV" dirty="0" smtClean="0">
                <a:effectLst/>
              </a:rPr>
              <a:t>Starptautiskajām prasībām atbilstoši preču transporta dokumenti ir:</a:t>
            </a:r>
          </a:p>
          <a:p>
            <a:pPr marL="514350" indent="-514350" algn="just">
              <a:buFont typeface="+mj-lt"/>
              <a:buAutoNum type="arabicPeriod"/>
            </a:pPr>
            <a:r>
              <a:rPr lang="lv-LV" dirty="0" smtClean="0">
                <a:effectLst/>
              </a:rPr>
              <a:t>jūras transporta konosaments (</a:t>
            </a:r>
            <a:r>
              <a:rPr lang="lv-LV" i="1" dirty="0" err="1" smtClean="0">
                <a:effectLst/>
              </a:rPr>
              <a:t>Bill</a:t>
            </a:r>
            <a:r>
              <a:rPr lang="lv-LV" i="1" dirty="0" smtClean="0">
                <a:effectLst/>
              </a:rPr>
              <a:t> </a:t>
            </a:r>
            <a:r>
              <a:rPr lang="lv-LV" i="1" dirty="0" err="1" smtClean="0">
                <a:effectLst/>
              </a:rPr>
              <a:t>of</a:t>
            </a:r>
            <a:r>
              <a:rPr lang="lv-LV" i="1" dirty="0" smtClean="0">
                <a:effectLst/>
              </a:rPr>
              <a:t> </a:t>
            </a:r>
            <a:r>
              <a:rPr lang="lv-LV" i="1" dirty="0" err="1" smtClean="0">
                <a:effectLst/>
              </a:rPr>
              <a:t>loading</a:t>
            </a:r>
            <a:r>
              <a:rPr lang="lv-LV" dirty="0" smtClean="0">
                <a:effectLst/>
              </a:rPr>
              <a:t>);</a:t>
            </a:r>
          </a:p>
          <a:p>
            <a:pPr marL="514350" indent="-514350" algn="just">
              <a:buFont typeface="+mj-lt"/>
              <a:buAutoNum type="arabicPeriod"/>
            </a:pPr>
            <a:r>
              <a:rPr lang="lv-LV" dirty="0" smtClean="0">
                <a:effectLst/>
              </a:rPr>
              <a:t>gaisa transporta dokuments (</a:t>
            </a:r>
            <a:r>
              <a:rPr lang="lv-LV" i="1" dirty="0" err="1" smtClean="0">
                <a:effectLst/>
              </a:rPr>
              <a:t>Air</a:t>
            </a:r>
            <a:r>
              <a:rPr lang="lv-LV" i="1" dirty="0" smtClean="0">
                <a:effectLst/>
              </a:rPr>
              <a:t> </a:t>
            </a:r>
            <a:r>
              <a:rPr lang="lv-LV" i="1" dirty="0" err="1" smtClean="0">
                <a:effectLst/>
              </a:rPr>
              <a:t>waybill</a:t>
            </a:r>
            <a:r>
              <a:rPr lang="lv-LV" dirty="0" smtClean="0">
                <a:effectLst/>
              </a:rPr>
              <a:t>);</a:t>
            </a:r>
          </a:p>
          <a:p>
            <a:pPr marL="514350" indent="-514350" algn="just">
              <a:buFont typeface="+mj-lt"/>
              <a:buAutoNum type="arabicPeriod"/>
            </a:pPr>
            <a:r>
              <a:rPr lang="lv-LV" dirty="0" smtClean="0">
                <a:effectLst/>
              </a:rPr>
              <a:t>starptautiskā preču transporta pavadzīme (CMR);</a:t>
            </a:r>
          </a:p>
          <a:p>
            <a:pPr marL="514350" indent="-514350" algn="just">
              <a:buFont typeface="+mj-lt"/>
              <a:buAutoNum type="arabicPeriod"/>
            </a:pPr>
            <a:r>
              <a:rPr lang="lv-LV" dirty="0" smtClean="0">
                <a:effectLst/>
              </a:rPr>
              <a:t>dzelzceļa transporta dokuments (dzelzceļa pavadzīme);</a:t>
            </a:r>
          </a:p>
          <a:p>
            <a:pPr marL="514350" indent="-514350" algn="just">
              <a:buFont typeface="+mj-lt"/>
              <a:buAutoNum type="arabicPeriod"/>
            </a:pPr>
            <a:r>
              <a:rPr lang="lv-LV" dirty="0" smtClean="0">
                <a:effectLst/>
              </a:rPr>
              <a:t>pasta pārvadājumu pavadzīme.</a:t>
            </a:r>
          </a:p>
          <a:p>
            <a:pPr marL="0" indent="0">
              <a:buNone/>
            </a:pPr>
            <a:endParaRPr lang="lv-LV" dirty="0"/>
          </a:p>
        </p:txBody>
      </p:sp>
    </p:spTree>
    <p:extLst>
      <p:ext uri="{BB962C8B-B14F-4D97-AF65-F5344CB8AC3E}">
        <p14:creationId xmlns:p14="http://schemas.microsoft.com/office/powerpoint/2010/main" val="26332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idx="1"/>
          </p:nvPr>
        </p:nvSpPr>
        <p:spPr>
          <a:xfrm>
            <a:off x="457200" y="908720"/>
            <a:ext cx="8229600" cy="5217443"/>
          </a:xfrm>
        </p:spPr>
        <p:txBody>
          <a:bodyPr>
            <a:normAutofit/>
          </a:bodyPr>
          <a:lstStyle/>
          <a:p>
            <a:r>
              <a:rPr lang="lv-LV" dirty="0"/>
              <a:t>Konosaments ir dokuments, kas apliecina līgumattiecības starp pasūtītāju un pārvadātāju, kā arī tas apliecina, ka krava ir pieņemta pārvadājumam. Bez tam, konosaments var apliecināt īpašumtiesības uz kravu, šajā gadījumā tas ir tā sauktais "</a:t>
            </a:r>
            <a:r>
              <a:rPr lang="lv-LV" dirty="0" err="1"/>
              <a:t>order</a:t>
            </a:r>
            <a:r>
              <a:rPr lang="lv-LV" dirty="0"/>
              <a:t>" konosaments. </a:t>
            </a:r>
          </a:p>
          <a:p>
            <a:r>
              <a:rPr lang="lv-LV" dirty="0"/>
              <a:t>Tiek uzskatīts, ka ar konosamenta izdošanas brīdi puses ir vienojušās par pārvadājuma noteikumiem, kas ir aprakstīti konosamenta otrajā pusē. Jāņem vērā, ka katram pārvadātājam šie noteikumi var būt atšķirīgi.</a:t>
            </a:r>
          </a:p>
          <a:p>
            <a:pPr marL="0" indent="0">
              <a:buNone/>
            </a:pPr>
            <a:endParaRPr lang="lv-LV" dirty="0"/>
          </a:p>
        </p:txBody>
      </p:sp>
    </p:spTree>
    <p:extLst>
      <p:ext uri="{BB962C8B-B14F-4D97-AF65-F5344CB8AC3E}">
        <p14:creationId xmlns:p14="http://schemas.microsoft.com/office/powerpoint/2010/main" val="247397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idx="1"/>
          </p:nvPr>
        </p:nvSpPr>
        <p:spPr/>
        <p:txBody>
          <a:bodyPr/>
          <a:lstStyle/>
          <a:p>
            <a:endParaRPr lang="lv-LV" dirty="0" smtClean="0"/>
          </a:p>
          <a:p>
            <a:endParaRPr lang="lv-LV" dirty="0"/>
          </a:p>
          <a:p>
            <a:r>
              <a:rPr lang="lv-LV" dirty="0" smtClean="0"/>
              <a:t>Konosaments </a:t>
            </a:r>
            <a:r>
              <a:rPr lang="lv-LV" dirty="0"/>
              <a:t>ir kravas nosūtīšanas dokuments, ar kuru tiek apliecināts nosūtāmo preču daudzums un kvalitāte, kā arī adresāts līdz kuram (kam) prece jānogādā.</a:t>
            </a:r>
          </a:p>
          <a:p>
            <a:r>
              <a:rPr lang="lv-LV" dirty="0" smtClean="0"/>
              <a:t>Konosaments, </a:t>
            </a:r>
            <a:r>
              <a:rPr lang="lv-LV" dirty="0"/>
              <a:t>kurā nav nekādu atrunu par preču vai paku labu kārtību vai </a:t>
            </a:r>
            <a:r>
              <a:rPr lang="lv-LV" dirty="0" smtClean="0"/>
              <a:t>stāvokli, </a:t>
            </a:r>
            <a:r>
              <a:rPr lang="lv-LV" dirty="0"/>
              <a:t>ir tīrs </a:t>
            </a:r>
            <a:r>
              <a:rPr lang="lv-LV" dirty="0" smtClean="0"/>
              <a:t>konosaments.</a:t>
            </a:r>
            <a:endParaRPr lang="lv-LV" dirty="0"/>
          </a:p>
          <a:p>
            <a:endParaRPr lang="lv-LV" dirty="0"/>
          </a:p>
        </p:txBody>
      </p:sp>
    </p:spTree>
    <p:extLst>
      <p:ext uri="{BB962C8B-B14F-4D97-AF65-F5344CB8AC3E}">
        <p14:creationId xmlns:p14="http://schemas.microsoft.com/office/powerpoint/2010/main" val="4286552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idx="1"/>
          </p:nvPr>
        </p:nvSpPr>
        <p:spPr/>
        <p:txBody>
          <a:bodyPr/>
          <a:lstStyle/>
          <a:p>
            <a:endParaRPr lang="lv-LV" dirty="0" smtClean="0"/>
          </a:p>
          <a:p>
            <a:endParaRPr lang="lv-LV" dirty="0"/>
          </a:p>
          <a:p>
            <a:endParaRPr lang="lv-LV" dirty="0" smtClean="0"/>
          </a:p>
          <a:p>
            <a:r>
              <a:rPr lang="lv-LV" dirty="0" smtClean="0"/>
              <a:t>K</a:t>
            </a:r>
            <a:r>
              <a:rPr lang="en-GB" dirty="0" err="1" smtClean="0"/>
              <a:t>onos</a:t>
            </a:r>
            <a:r>
              <a:rPr lang="lv-LV" dirty="0" smtClean="0"/>
              <a:t>a</a:t>
            </a:r>
            <a:r>
              <a:rPr lang="en-GB" dirty="0" err="1" smtClean="0"/>
              <a:t>menta</a:t>
            </a:r>
            <a:r>
              <a:rPr lang="en-GB" dirty="0" smtClean="0"/>
              <a:t> </a:t>
            </a:r>
            <a:r>
              <a:rPr lang="en-GB" dirty="0" err="1"/>
              <a:t>galvenās</a:t>
            </a:r>
            <a:r>
              <a:rPr lang="en-GB" dirty="0"/>
              <a:t> </a:t>
            </a:r>
            <a:r>
              <a:rPr lang="en-GB" dirty="0" err="1"/>
              <a:t>funkcijas</a:t>
            </a:r>
            <a:r>
              <a:rPr lang="en-GB" dirty="0"/>
              <a:t> – </a:t>
            </a:r>
            <a:r>
              <a:rPr lang="en-GB" dirty="0" err="1"/>
              <a:t>kā</a:t>
            </a:r>
            <a:r>
              <a:rPr lang="en-GB" dirty="0"/>
              <a:t> </a:t>
            </a:r>
            <a:r>
              <a:rPr lang="en-GB" dirty="0" err="1"/>
              <a:t>kvīts</a:t>
            </a:r>
            <a:r>
              <a:rPr lang="en-GB" dirty="0"/>
              <a:t> </a:t>
            </a:r>
            <a:r>
              <a:rPr lang="en-GB" dirty="0" err="1"/>
              <a:t>pielietojums</a:t>
            </a:r>
            <a:r>
              <a:rPr lang="en-GB" dirty="0"/>
              <a:t>; </a:t>
            </a:r>
            <a:r>
              <a:rPr lang="en-GB" dirty="0" err="1"/>
              <a:t>norāda</a:t>
            </a:r>
            <a:r>
              <a:rPr lang="en-GB" dirty="0"/>
              <a:t> </a:t>
            </a:r>
            <a:r>
              <a:rPr lang="en-GB" dirty="0" err="1"/>
              <a:t>ka</a:t>
            </a:r>
            <a:r>
              <a:rPr lang="en-GB" dirty="0"/>
              <a:t> </a:t>
            </a:r>
            <a:r>
              <a:rPr lang="en-GB" dirty="0" err="1"/>
              <a:t>pastāv</a:t>
            </a:r>
            <a:r>
              <a:rPr lang="en-GB" dirty="0"/>
              <a:t> </a:t>
            </a:r>
            <a:r>
              <a:rPr lang="en-GB" dirty="0" err="1"/>
              <a:t>preču</a:t>
            </a:r>
            <a:r>
              <a:rPr lang="en-GB" dirty="0"/>
              <a:t> </a:t>
            </a:r>
            <a:r>
              <a:rPr lang="en-GB" dirty="0" err="1"/>
              <a:t>pārvadāšanas</a:t>
            </a:r>
            <a:r>
              <a:rPr lang="en-GB" dirty="0"/>
              <a:t> </a:t>
            </a:r>
            <a:r>
              <a:rPr lang="en-GB" dirty="0" err="1"/>
              <a:t>līgums</a:t>
            </a:r>
            <a:r>
              <a:rPr lang="en-GB" dirty="0"/>
              <a:t>; </a:t>
            </a:r>
            <a:r>
              <a:rPr lang="en-GB" dirty="0" err="1"/>
              <a:t>norāda</a:t>
            </a:r>
            <a:r>
              <a:rPr lang="en-GB" dirty="0"/>
              <a:t>, </a:t>
            </a:r>
            <a:r>
              <a:rPr lang="en-GB" dirty="0" err="1"/>
              <a:t>kam</a:t>
            </a:r>
            <a:r>
              <a:rPr lang="en-GB" dirty="0"/>
              <a:t> </a:t>
            </a:r>
            <a:r>
              <a:rPr lang="en-GB" dirty="0" err="1"/>
              <a:t>pieder</a:t>
            </a:r>
            <a:r>
              <a:rPr lang="en-GB" dirty="0"/>
              <a:t> </a:t>
            </a:r>
            <a:r>
              <a:rPr lang="en-GB" dirty="0" err="1"/>
              <a:t>īpašuma</a:t>
            </a:r>
            <a:r>
              <a:rPr lang="en-GB" dirty="0"/>
              <a:t> </a:t>
            </a:r>
            <a:r>
              <a:rPr lang="en-GB" dirty="0" err="1"/>
              <a:t>tiesības</a:t>
            </a:r>
            <a:r>
              <a:rPr lang="en-GB" dirty="0"/>
              <a:t> </a:t>
            </a:r>
            <a:r>
              <a:rPr lang="en-GB" dirty="0" err="1"/>
              <a:t>uz</a:t>
            </a:r>
            <a:r>
              <a:rPr lang="en-GB" dirty="0"/>
              <a:t> </a:t>
            </a:r>
            <a:r>
              <a:rPr lang="en-GB" dirty="0" err="1"/>
              <a:t>preci</a:t>
            </a:r>
            <a:r>
              <a:rPr lang="en-GB" dirty="0"/>
              <a:t>.</a:t>
            </a:r>
            <a:endParaRPr lang="lv-LV" dirty="0"/>
          </a:p>
        </p:txBody>
      </p:sp>
    </p:spTree>
    <p:extLst>
      <p:ext uri="{BB962C8B-B14F-4D97-AF65-F5344CB8AC3E}">
        <p14:creationId xmlns:p14="http://schemas.microsoft.com/office/powerpoint/2010/main" val="4293868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idx="1"/>
          </p:nvPr>
        </p:nvSpPr>
        <p:spPr>
          <a:xfrm>
            <a:off x="457200" y="692696"/>
            <a:ext cx="8229600" cy="5433467"/>
          </a:xfrm>
        </p:spPr>
        <p:txBody>
          <a:bodyPr>
            <a:noAutofit/>
          </a:bodyPr>
          <a:lstStyle/>
          <a:p>
            <a:pPr marL="0" indent="0">
              <a:buNone/>
            </a:pPr>
            <a:endParaRPr lang="lv-LV" sz="2800" dirty="0" smtClean="0"/>
          </a:p>
          <a:p>
            <a:pPr marL="0" indent="0">
              <a:buNone/>
            </a:pPr>
            <a:r>
              <a:rPr lang="lv-LV" dirty="0" smtClean="0"/>
              <a:t>Gaisa </a:t>
            </a:r>
            <a:r>
              <a:rPr lang="lv-LV" dirty="0"/>
              <a:t>transporta dokuments (</a:t>
            </a:r>
            <a:r>
              <a:rPr lang="lv-LV" dirty="0" err="1"/>
              <a:t>Air</a:t>
            </a:r>
            <a:r>
              <a:rPr lang="lv-LV" dirty="0"/>
              <a:t> </a:t>
            </a:r>
            <a:r>
              <a:rPr lang="lv-LV" dirty="0" err="1"/>
              <a:t>Waybill</a:t>
            </a:r>
            <a:r>
              <a:rPr lang="lv-LV" dirty="0"/>
              <a:t>)</a:t>
            </a:r>
          </a:p>
          <a:p>
            <a:r>
              <a:rPr lang="lv-LV" dirty="0" smtClean="0"/>
              <a:t>Šis </a:t>
            </a:r>
            <a:r>
              <a:rPr lang="lv-LV" dirty="0"/>
              <a:t>dokuments apliecina, ka minētā aviosabiedrība </a:t>
            </a:r>
            <a:r>
              <a:rPr lang="lv-LV" dirty="0" smtClean="0"/>
              <a:t>noteiktā datumā </a:t>
            </a:r>
            <a:r>
              <a:rPr lang="lv-LV" dirty="0"/>
              <a:t>ir pieņēmusi preci no preču sūtītāja lidostā, </a:t>
            </a:r>
            <a:r>
              <a:rPr lang="lv-LV" dirty="0" smtClean="0"/>
              <a:t>kur </a:t>
            </a:r>
            <a:r>
              <a:rPr lang="lv-LV" dirty="0"/>
              <a:t>preci iekraus, lai to transportētu uz lidostu, kur preci izkraus. </a:t>
            </a:r>
          </a:p>
          <a:p>
            <a:r>
              <a:rPr lang="lv-LV" dirty="0"/>
              <a:t>Sūtot preci ar gaisa transportu, to adresē tieši preces saņēmējam. </a:t>
            </a:r>
          </a:p>
          <a:p>
            <a:endParaRPr lang="lv-LV" sz="2800" dirty="0"/>
          </a:p>
        </p:txBody>
      </p:sp>
    </p:spTree>
    <p:extLst>
      <p:ext uri="{BB962C8B-B14F-4D97-AF65-F5344CB8AC3E}">
        <p14:creationId xmlns:p14="http://schemas.microsoft.com/office/powerpoint/2010/main" val="1506405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idx="1"/>
          </p:nvPr>
        </p:nvSpPr>
        <p:spPr/>
        <p:txBody>
          <a:bodyPr/>
          <a:lstStyle/>
          <a:p>
            <a:endParaRPr lang="lv-LV" dirty="0" smtClean="0"/>
          </a:p>
          <a:p>
            <a:r>
              <a:rPr lang="lv-LV" dirty="0" smtClean="0"/>
              <a:t>Gaisa </a:t>
            </a:r>
            <a:r>
              <a:rPr lang="lv-LV" dirty="0"/>
              <a:t>transporta dokumenti (atšķirībā no konosamenta) nav preču īpašuma tiesību apliecinoši dokumenti. </a:t>
            </a:r>
          </a:p>
          <a:p>
            <a:r>
              <a:rPr lang="lv-LV" dirty="0"/>
              <a:t>Preču saņēmējs saņem preci lidostā, pierādījis savu identitāti, nevis uzrādot gaisa transporta dokumenta oriģinālu.</a:t>
            </a:r>
          </a:p>
          <a:p>
            <a:pPr marL="0" indent="0">
              <a:buNone/>
            </a:pPr>
            <a:endParaRPr lang="lv-LV" dirty="0"/>
          </a:p>
        </p:txBody>
      </p:sp>
    </p:spTree>
    <p:extLst>
      <p:ext uri="{BB962C8B-B14F-4D97-AF65-F5344CB8AC3E}">
        <p14:creationId xmlns:p14="http://schemas.microsoft.com/office/powerpoint/2010/main" val="3036521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idx="1"/>
          </p:nvPr>
        </p:nvSpPr>
        <p:spPr/>
        <p:txBody>
          <a:bodyPr/>
          <a:lstStyle/>
          <a:p>
            <a:pPr marL="0" indent="0">
              <a:buNone/>
            </a:pPr>
            <a:r>
              <a:rPr lang="lv-LV" dirty="0"/>
              <a:t>Ar </a:t>
            </a:r>
            <a:r>
              <a:rPr lang="lv-LV" dirty="0" smtClean="0"/>
              <a:t>dzelzceļa pavadzīmi </a:t>
            </a:r>
            <a:r>
              <a:rPr lang="lv-LV" dirty="0"/>
              <a:t>noformē:</a:t>
            </a:r>
          </a:p>
          <a:p>
            <a:pPr marL="514350" indent="-514350">
              <a:buFont typeface="+mj-lt"/>
              <a:buAutoNum type="arabicPeriod"/>
            </a:pPr>
            <a:r>
              <a:rPr lang="lv-LV" dirty="0" smtClean="0"/>
              <a:t>visu </a:t>
            </a:r>
            <a:r>
              <a:rPr lang="lv-LV" dirty="0"/>
              <a:t>sūtījumu veidu kravu pārvadājumus;</a:t>
            </a:r>
          </a:p>
          <a:p>
            <a:pPr marL="514350" indent="-514350">
              <a:buFont typeface="+mj-lt"/>
              <a:buAutoNum type="arabicPeriod"/>
            </a:pPr>
            <a:r>
              <a:rPr lang="lv-LV" dirty="0" smtClean="0"/>
              <a:t>tāda </a:t>
            </a:r>
            <a:r>
              <a:rPr lang="lv-LV" dirty="0"/>
              <a:t>ritošā sastāva pārvadājumus, ko pārvadā kā kravu uz savām asīm;</a:t>
            </a:r>
          </a:p>
          <a:p>
            <a:pPr marL="514350" indent="-514350">
              <a:buFont typeface="+mj-lt"/>
              <a:buAutoNum type="arabicPeriod"/>
            </a:pPr>
            <a:r>
              <a:rPr lang="lv-LV" dirty="0" smtClean="0"/>
              <a:t>tukšu </a:t>
            </a:r>
            <a:r>
              <a:rPr lang="lv-LV" dirty="0"/>
              <a:t>privāto vagonu un pārvadātāja iznomāto vagonu pārvadājumus;</a:t>
            </a:r>
          </a:p>
          <a:p>
            <a:pPr marL="514350" indent="-514350">
              <a:buFont typeface="+mj-lt"/>
              <a:buAutoNum type="arabicPeriod"/>
            </a:pPr>
            <a:r>
              <a:rPr lang="lv-LV" dirty="0" smtClean="0"/>
              <a:t>ritošā </a:t>
            </a:r>
            <a:r>
              <a:rPr lang="lv-LV" dirty="0"/>
              <a:t>sastāva piestrādi pēc pārvaldītāja pieteikuma.</a:t>
            </a:r>
          </a:p>
          <a:p>
            <a:endParaRPr lang="lv-LV" dirty="0"/>
          </a:p>
        </p:txBody>
      </p:sp>
    </p:spTree>
    <p:extLst>
      <p:ext uri="{BB962C8B-B14F-4D97-AF65-F5344CB8AC3E}">
        <p14:creationId xmlns:p14="http://schemas.microsoft.com/office/powerpoint/2010/main" val="2967293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idx="1"/>
          </p:nvPr>
        </p:nvSpPr>
        <p:spPr>
          <a:xfrm>
            <a:off x="457200" y="1052736"/>
            <a:ext cx="8229600" cy="5073427"/>
          </a:xfrm>
        </p:spPr>
        <p:txBody>
          <a:bodyPr>
            <a:normAutofit/>
          </a:bodyPr>
          <a:lstStyle/>
          <a:p>
            <a:pPr marL="0" indent="0">
              <a:buNone/>
            </a:pPr>
            <a:r>
              <a:rPr lang="lv-LV" dirty="0"/>
              <a:t>Nav atļauts noformēt ar vienu pavadzīmi šādu kravu pārvadājumus:</a:t>
            </a:r>
          </a:p>
          <a:p>
            <a:pPr marL="514350" indent="-514350">
              <a:buFont typeface="+mj-lt"/>
              <a:buAutoNum type="arabicPeriod"/>
            </a:pPr>
            <a:r>
              <a:rPr lang="lv-LV" dirty="0" smtClean="0"/>
              <a:t>ātrbojīgas </a:t>
            </a:r>
            <a:r>
              <a:rPr lang="lv-LV" dirty="0"/>
              <a:t>kravas kopā ar citām kravām, izņemot kravas, kuras pārvadājamas pavadoņa pavadībā;</a:t>
            </a:r>
          </a:p>
          <a:p>
            <a:pPr marL="514350" indent="-514350">
              <a:buFont typeface="+mj-lt"/>
              <a:buAutoNum type="arabicPeriod"/>
            </a:pPr>
            <a:r>
              <a:rPr lang="lv-LV" dirty="0" smtClean="0"/>
              <a:t>kravas</a:t>
            </a:r>
            <a:r>
              <a:rPr lang="lv-LV" dirty="0"/>
              <a:t>, kuras to īpašību dēļ nav atļauts pārvadāt kopā vienā vagonā;</a:t>
            </a:r>
          </a:p>
          <a:p>
            <a:pPr marL="514350" indent="-514350">
              <a:buFont typeface="+mj-lt"/>
              <a:buAutoNum type="arabicPeriod"/>
            </a:pPr>
            <a:r>
              <a:rPr lang="lv-LV" dirty="0" smtClean="0"/>
              <a:t>kravas</a:t>
            </a:r>
            <a:r>
              <a:rPr lang="lv-LV" dirty="0"/>
              <a:t>, uz kuru pārvadājumiem attiecas sanitārie, veterinārie, muitas un citi noteikumi, kopā ar kravām, uz kuru pārvadājumiem šādi noteikumi neattiecas.</a:t>
            </a:r>
          </a:p>
          <a:p>
            <a:endParaRPr lang="lv-LV" dirty="0"/>
          </a:p>
        </p:txBody>
      </p:sp>
    </p:spTree>
    <p:extLst>
      <p:ext uri="{BB962C8B-B14F-4D97-AF65-F5344CB8AC3E}">
        <p14:creationId xmlns:p14="http://schemas.microsoft.com/office/powerpoint/2010/main" val="12511687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kts">
  <a:themeElements>
    <a:clrScheme name="Aspekts">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spekts">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78</TotalTime>
  <Words>382</Words>
  <Application>Microsoft Office PowerPoint</Application>
  <PresentationFormat>Slaidrāde ekrānā (4:3)</PresentationFormat>
  <Paragraphs>34</Paragraphs>
  <Slides>9</Slides>
  <Notes>0</Notes>
  <HiddenSlides>0</HiddenSlides>
  <MMClips>0</MMClips>
  <ScaleCrop>false</ScaleCrop>
  <HeadingPairs>
    <vt:vector size="4" baseType="variant">
      <vt:variant>
        <vt:lpstr>Dizains</vt:lpstr>
      </vt:variant>
      <vt:variant>
        <vt:i4>1</vt:i4>
      </vt:variant>
      <vt:variant>
        <vt:lpstr>Slaidu virsraksti</vt:lpstr>
      </vt:variant>
      <vt:variant>
        <vt:i4>9</vt:i4>
      </vt:variant>
    </vt:vector>
  </HeadingPairs>
  <TitlesOfParts>
    <vt:vector size="10" baseType="lpstr">
      <vt:lpstr>Aspekts</vt:lpstr>
      <vt:lpstr>TRANSPORTA DOKUMENTS</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TRANSPORTA DOKUMENTS</dc:title>
  <dc:creator>Lietotajs</dc:creator>
  <cp:lastModifiedBy>Lietotajs</cp:lastModifiedBy>
  <cp:revision>10</cp:revision>
  <dcterms:created xsi:type="dcterms:W3CDTF">2015-01-05T07:52:23Z</dcterms:created>
  <dcterms:modified xsi:type="dcterms:W3CDTF">2015-01-05T09:35:49Z</dcterms:modified>
</cp:coreProperties>
</file>