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3"/>
    <p:sldId id="274" r:id="rId4"/>
    <p:sldId id="261" r:id="rId5"/>
    <p:sldId id="270" r:id="rId6"/>
    <p:sldId id="263" r:id="rId7"/>
    <p:sldId id="262" r:id="rId8"/>
    <p:sldId id="268" r:id="rId9"/>
    <p:sldId id="271" r:id="rId10"/>
    <p:sldId id="264" r:id="rId11"/>
    <p:sldId id="266" r:id="rId12"/>
    <p:sldId id="269" r:id="rId13"/>
    <p:sldId id="265" r:id="rId14"/>
    <p:sldId id="267" r:id="rId15"/>
    <p:sldId id="272" r:id="rId16"/>
    <p:sldId id="276" r:id="rId17"/>
    <p:sldId id="275" r:id="rId18"/>
    <p:sldId id="277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93FA-E5C2-47BC-9EB9-BFB7EE57E7B3}" type="datetimeFigureOut">
              <a:rPr lang="lv-LV" smtClean="0"/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3139-F2A7-4D02-BE76-A7AE6986B34B}" type="slidenum">
              <a:rPr lang="lv-LV" smtClean="0"/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93FA-E5C2-47BC-9EB9-BFB7EE57E7B3}" type="datetimeFigureOut">
              <a:rPr lang="lv-LV" smtClean="0"/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3139-F2A7-4D02-BE76-A7AE6986B34B}" type="slidenum">
              <a:rPr lang="lv-LV" smtClean="0"/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93FA-E5C2-47BC-9EB9-BFB7EE57E7B3}" type="datetimeFigureOut">
              <a:rPr lang="lv-LV" smtClean="0"/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3139-F2A7-4D02-BE76-A7AE6986B34B}" type="slidenum">
              <a:rPr lang="lv-LV" smtClean="0"/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93FA-E5C2-47BC-9EB9-BFB7EE57E7B3}" type="datetimeFigureOut">
              <a:rPr lang="lv-LV" smtClean="0"/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3139-F2A7-4D02-BE76-A7AE6986B34B}" type="slidenum">
              <a:rPr lang="lv-LV" smtClean="0"/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93FA-E5C2-47BC-9EB9-BFB7EE57E7B3}" type="datetimeFigureOut">
              <a:rPr lang="lv-LV" smtClean="0"/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3139-F2A7-4D02-BE76-A7AE6986B34B}" type="slidenum">
              <a:rPr lang="lv-LV" smtClean="0"/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93FA-E5C2-47BC-9EB9-BFB7EE57E7B3}" type="datetimeFigureOut">
              <a:rPr lang="lv-LV" smtClean="0"/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3139-F2A7-4D02-BE76-A7AE6986B34B}" type="slidenum">
              <a:rPr lang="lv-LV" smtClean="0"/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93FA-E5C2-47BC-9EB9-BFB7EE57E7B3}" type="datetimeFigureOut">
              <a:rPr lang="lv-LV" smtClean="0"/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3139-F2A7-4D02-BE76-A7AE6986B34B}" type="slidenum">
              <a:rPr lang="lv-LV" smtClean="0"/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93FA-E5C2-47BC-9EB9-BFB7EE57E7B3}" type="datetimeFigureOut">
              <a:rPr lang="lv-LV" smtClean="0"/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3139-F2A7-4D02-BE76-A7AE6986B34B}" type="slidenum">
              <a:rPr lang="lv-LV" smtClean="0"/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93FA-E5C2-47BC-9EB9-BFB7EE57E7B3}" type="datetimeFigureOut">
              <a:rPr lang="lv-LV" smtClean="0"/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3139-F2A7-4D02-BE76-A7AE6986B34B}" type="slidenum">
              <a:rPr lang="lv-LV" smtClean="0"/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93FA-E5C2-47BC-9EB9-BFB7EE57E7B3}" type="datetimeFigureOut">
              <a:rPr lang="lv-LV" smtClean="0"/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3139-F2A7-4D02-BE76-A7AE6986B34B}" type="slidenum">
              <a:rPr lang="lv-LV" smtClean="0"/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93FA-E5C2-47BC-9EB9-BFB7EE57E7B3}" type="datetimeFigureOut">
              <a:rPr lang="lv-LV" smtClean="0"/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3139-F2A7-4D02-BE76-A7AE6986B34B}" type="slidenum">
              <a:rPr lang="lv-LV" smtClean="0"/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193FA-E5C2-47BC-9EB9-BFB7EE57E7B3}" type="datetimeFigureOut">
              <a:rPr lang="lv-LV" smtClean="0"/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E3139-F2A7-4D02-BE76-A7AE6986B34B}" type="slidenum">
              <a:rPr lang="lv-LV" smtClean="0"/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                 Eiropas Iekšzemes ūdensceļi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r>
              <a:rPr lang="lv-LV" dirty="0"/>
              <a:t> </a:t>
            </a:r>
            <a:r>
              <a:rPr lang="lv-LV" dirty="0" smtClean="0"/>
              <a:t>                    Profesionālās izglītības kompetences centrs</a:t>
            </a:r>
            <a:endParaRPr lang="lv-LV" dirty="0" smtClean="0"/>
          </a:p>
          <a:p>
            <a:pPr marL="0" indent="0">
              <a:buNone/>
            </a:pPr>
            <a:r>
              <a:rPr lang="lv-LV" dirty="0"/>
              <a:t> </a:t>
            </a:r>
            <a:r>
              <a:rPr lang="lv-LV" dirty="0" smtClean="0"/>
              <a:t>                    Kuldīgas Tehnoloģiju un tūrisma tehnikums</a:t>
            </a:r>
            <a:endParaRPr lang="lv-LV" dirty="0"/>
          </a:p>
          <a:p>
            <a:pPr marL="0" indent="0">
              <a:buNone/>
            </a:pPr>
            <a:r>
              <a:rPr lang="lv-LV" dirty="0" smtClean="0"/>
              <a:t>                     Izglītības programma: Telemehānika un loģistika</a:t>
            </a:r>
            <a:endParaRPr lang="lv-LV" dirty="0" smtClean="0"/>
          </a:p>
          <a:p>
            <a:pPr marL="0" indent="0">
              <a:buNone/>
            </a:pPr>
            <a:r>
              <a:rPr lang="lv-LV" dirty="0"/>
              <a:t> </a:t>
            </a:r>
            <a:r>
              <a:rPr lang="lv-LV" dirty="0" smtClean="0"/>
              <a:t>                    Mācību priekšmets: </a:t>
            </a:r>
            <a:r>
              <a:rPr lang="lv-LV" sz="3900" b="1" dirty="0" smtClean="0"/>
              <a:t>Transporta ģeogrāfija</a:t>
            </a:r>
            <a:endParaRPr lang="lv-LV" sz="3900" b="1" dirty="0" smtClean="0"/>
          </a:p>
          <a:p>
            <a:pPr marL="0" indent="0">
              <a:buNone/>
            </a:pPr>
            <a:r>
              <a:rPr lang="lv-LV" dirty="0"/>
              <a:t> </a:t>
            </a:r>
            <a:r>
              <a:rPr lang="lv-LV" dirty="0" smtClean="0"/>
              <a:t>                    Skolotājs: Dace Cine</a:t>
            </a:r>
            <a:endParaRPr lang="lv-LV" dirty="0" smtClean="0"/>
          </a:p>
          <a:p>
            <a:pPr marL="0" indent="0">
              <a:buNone/>
            </a:pPr>
            <a:r>
              <a:rPr lang="lv-LV" dirty="0"/>
              <a:t> </a:t>
            </a:r>
            <a:r>
              <a:rPr lang="lv-LV" dirty="0" smtClean="0"/>
              <a:t>                   </a:t>
            </a: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 smtClean="0"/>
              <a:t>                                                   2016</a:t>
            </a:r>
            <a:endParaRPr lang="lv-LV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09448"/>
          </a:xfrm>
        </p:spPr>
        <p:txBody>
          <a:bodyPr>
            <a:normAutofit/>
          </a:bodyPr>
          <a:lstStyle/>
          <a:p>
            <a:r>
              <a:rPr lang="lv-LV" dirty="0" smtClean="0"/>
              <a:t>                 Donava pie Melkas(Austrija)</a:t>
            </a:r>
            <a:endParaRPr lang="lv-LV" dirty="0"/>
          </a:p>
        </p:txBody>
      </p:sp>
      <p:pic>
        <p:nvPicPr>
          <p:cNvPr id="2050" name="Picture 2" descr="Att&amp;emacr;lu rezult&amp;amacr;ti vaic&amp;amacr;jumam “bar&amp;zcaron;as”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772510" y="748834"/>
            <a:ext cx="9743089" cy="610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779" y="1"/>
            <a:ext cx="11698014" cy="677916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                  Rona/Rhona/Rose – ieteka Ženēvas ezerā </a:t>
            </a:r>
            <a:endParaRPr lang="lv-LV" dirty="0"/>
          </a:p>
        </p:txBody>
      </p:sp>
      <p:pic>
        <p:nvPicPr>
          <p:cNvPr id="3074" name="Picture 2" descr="Ronas ieteka &amp;Zcaron;en&amp;emacr;vas ezer&amp;amacr;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01" y="757402"/>
            <a:ext cx="9665219" cy="583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72510"/>
          </a:xfrm>
        </p:spPr>
        <p:txBody>
          <a:bodyPr>
            <a:normAutofit/>
          </a:bodyPr>
          <a:lstStyle/>
          <a:p>
            <a:r>
              <a:rPr lang="lv-LV" dirty="0" smtClean="0"/>
              <a:t>Iekšzemes ūdensceļu transports - baržas</a:t>
            </a:r>
            <a:endParaRPr lang="lv-LV" dirty="0"/>
          </a:p>
        </p:txBody>
      </p:sp>
      <p:pic>
        <p:nvPicPr>
          <p:cNvPr id="1026" name="Picture 2" descr="Att&amp;emacr;lu rezult&amp;amacr;ti vaic&amp;amacr;jumam “bar&amp;zcaron;as”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4" y="863052"/>
            <a:ext cx="4464542" cy="334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tt&amp;emacr;lu rezult&amp;amacr;ti vaic&amp;amacr;jumam “bar&amp;zcaron;a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78" y="1087821"/>
            <a:ext cx="6863869" cy="456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1096297" cy="504497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Iekšzemes ūdensceļu transports – tūrisma loģistikai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743122"/>
            <a:ext cx="5964382" cy="4472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055" y="1505606"/>
            <a:ext cx="6597552" cy="49481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41434"/>
          </a:xfrm>
        </p:spPr>
        <p:txBody>
          <a:bodyPr>
            <a:noAutofit/>
          </a:bodyPr>
          <a:lstStyle/>
          <a:p>
            <a:r>
              <a:rPr lang="lv-LV" sz="3600" dirty="0" smtClean="0"/>
              <a:t>Iekšzemes ūdensceļu ģeogrāfija loģistikā: Reina</a:t>
            </a:r>
            <a:endParaRPr lang="lv-LV" sz="3600" dirty="0"/>
          </a:p>
        </p:txBody>
      </p:sp>
      <p:pic>
        <p:nvPicPr>
          <p:cNvPr id="7170" name="Picture 2" descr="Att&amp;emacr;lu rezult&amp;amacr;ti vaic&amp;amacr;jumam “Rhein”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32" y="914400"/>
            <a:ext cx="11963392" cy="564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389106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                                   REINA </a:t>
            </a:r>
            <a:r>
              <a:rPr lang="lv-LV" sz="2200" dirty="0" smtClean="0"/>
              <a:t>(Alpi-Ziemeļjūra)</a:t>
            </a:r>
            <a:endParaRPr lang="lv-LV" sz="2200" dirty="0"/>
          </a:p>
        </p:txBody>
      </p:sp>
      <p:pic>
        <p:nvPicPr>
          <p:cNvPr id="2050" name="Picture 2" descr="https://upload.wikimedia.org/wikipedia/commons/d/dc/Flusssystemkarte_Rhein_04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91830" y="378372"/>
            <a:ext cx="11595370" cy="64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67320"/>
          </a:xfrm>
        </p:spPr>
        <p:txBody>
          <a:bodyPr>
            <a:normAutofit/>
          </a:bodyPr>
          <a:lstStyle/>
          <a:p>
            <a:r>
              <a:rPr lang="lv-LV" dirty="0" smtClean="0"/>
              <a:t>                           Donava </a:t>
            </a:r>
            <a:r>
              <a:rPr lang="lv-LV" sz="2700" dirty="0" smtClean="0"/>
              <a:t>(Švarcvalde- Melnā jūra)</a:t>
            </a:r>
            <a:endParaRPr lang="lv-LV" sz="2700" dirty="0"/>
          </a:p>
        </p:txBody>
      </p:sp>
      <p:pic>
        <p:nvPicPr>
          <p:cNvPr id="1026" name="Picture 2" descr="Donau-Karte.pn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2" y="894945"/>
            <a:ext cx="11439728" cy="56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441433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              Maina-Reinas pieteka</a:t>
            </a:r>
            <a:endParaRPr lang="lv-LV" dirty="0"/>
          </a:p>
        </p:txBody>
      </p:sp>
      <p:pic>
        <p:nvPicPr>
          <p:cNvPr id="3074" name="Picture 2" descr="Main river.pn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3" y="583324"/>
            <a:ext cx="10704787" cy="627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1696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Reinas- Mainas-Donavas </a:t>
            </a:r>
            <a:r>
              <a:rPr lang="lv-LV" b="1" dirty="0" smtClean="0"/>
              <a:t>kanā</a:t>
            </a:r>
            <a:r>
              <a:rPr lang="lv-LV" dirty="0" smtClean="0"/>
              <a:t>ls</a:t>
            </a:r>
            <a:r>
              <a:rPr lang="lv-LV" dirty="0"/>
              <a:t>, </a:t>
            </a:r>
            <a:r>
              <a:rPr lang="lv-LV" sz="2700" dirty="0"/>
              <a:t>nodrošina savienojumu starp Melno jūru un Ziemeļjūru, saīsinot attālumu starp Roterdamas un Konstancas </a:t>
            </a:r>
            <a:r>
              <a:rPr lang="lv-LV" sz="2200" dirty="0"/>
              <a:t>ostām par 4000 km</a:t>
            </a:r>
          </a:p>
        </p:txBody>
      </p:sp>
      <p:pic>
        <p:nvPicPr>
          <p:cNvPr id="5122" name="Picture 2" descr="https://upload.wikimedia.org/wikipedia/commons/b/b3/Europa_Ludwigskanal_Rhein_Main_Donau.pn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90" y="1072055"/>
            <a:ext cx="12050110" cy="567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0359"/>
            <a:ext cx="10515600" cy="709449"/>
          </a:xfrm>
        </p:spPr>
        <p:txBody>
          <a:bodyPr>
            <a:normAutofit/>
          </a:bodyPr>
          <a:lstStyle/>
          <a:p>
            <a:r>
              <a:rPr lang="lv-LV" dirty="0" smtClean="0"/>
              <a:t>Reinas – Mainas- Donavas ūdensceļā</a:t>
            </a:r>
            <a:endParaRPr lang="lv-LV" dirty="0"/>
          </a:p>
        </p:txBody>
      </p:sp>
      <p:pic>
        <p:nvPicPr>
          <p:cNvPr id="6146" name="Picture 2" descr="Att&amp;emacr;lu rezult&amp;amacr;ti vaic&amp;amacr;jumam “Main-Danube waterway”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459" y="488731"/>
            <a:ext cx="7885081" cy="636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3062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                               Jūras transports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8895" y="811704"/>
            <a:ext cx="5486400" cy="51476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352" y="1166648"/>
            <a:ext cx="6500648" cy="569135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67558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                  Ūdensceļi pie Magdeburgas</a:t>
            </a:r>
            <a:endParaRPr lang="lv-LV" dirty="0"/>
          </a:p>
        </p:txBody>
      </p:sp>
      <p:pic>
        <p:nvPicPr>
          <p:cNvPr id="7170" name="Picture 2" descr="Saist&amp;imacr;ts att&amp;emacr;ls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193" y="646386"/>
            <a:ext cx="8797159" cy="604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3151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                  Ķīles kanāls </a:t>
            </a:r>
            <a:r>
              <a:rPr lang="lv-LV" sz="2700" dirty="0" smtClean="0"/>
              <a:t>(Ziemeļjūra – Baltijas jūra)</a:t>
            </a:r>
            <a:endParaRPr lang="lv-LV" sz="2700" dirty="0"/>
          </a:p>
        </p:txBody>
      </p:sp>
      <p:pic>
        <p:nvPicPr>
          <p:cNvPr id="8194" name="Picture 2" descr="Saist&amp;imacr;ts att&amp;emacr;ls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911" y="1312803"/>
            <a:ext cx="8939048" cy="542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1978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              Viduszemes/Mittellandkannal</a:t>
            </a:r>
            <a:endParaRPr lang="lv-LV" dirty="0"/>
          </a:p>
        </p:txBody>
      </p:sp>
      <p:pic>
        <p:nvPicPr>
          <p:cNvPr id="9218" name="Picture 2" descr="Mittellandkanal verlauf.pn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89" y="1513488"/>
            <a:ext cx="11734800" cy="507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457199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                               Mittellandkanal</a:t>
            </a:r>
            <a:endParaRPr lang="lv-LV" dirty="0"/>
          </a:p>
        </p:txBody>
      </p:sp>
      <p:pic>
        <p:nvPicPr>
          <p:cNvPr id="10242" name="Picture 2" descr="https://upload.wikimedia.org/wikipedia/commons/thumb/8/8b/DE_Kolenfeld_aerial.jpg/1024px-DE_Kolenfeld_aerial.jp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7597"/>
            <a:ext cx="7440154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upload.wikimedia.org/wikipedia/commons/8/88/Wasserstrassenkreuz_Minden_34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055" y="2033752"/>
            <a:ext cx="6547945" cy="482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20261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                   Bidgoščas ūdensceļš </a:t>
            </a:r>
            <a:r>
              <a:rPr lang="lv-LV" sz="2200" dirty="0" smtClean="0"/>
              <a:t>(ZiemeļPolija)</a:t>
            </a:r>
            <a:endParaRPr lang="lv-LV" sz="2200" dirty="0"/>
          </a:p>
        </p:txBody>
      </p:sp>
      <p:pic>
        <p:nvPicPr>
          <p:cNvPr id="11268" name="Picture 4" descr="http://www.e40restoration.eu/images/banners/9.jp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9103"/>
            <a:ext cx="7144469" cy="460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e40restoration.eu/images/banners/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73366"/>
            <a:ext cx="7620000" cy="318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1977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                                 Sēna(Francija)</a:t>
            </a:r>
            <a:endParaRPr lang="lv-LV" dirty="0"/>
          </a:p>
        </p:txBody>
      </p:sp>
      <p:pic>
        <p:nvPicPr>
          <p:cNvPr id="12290" name="Picture 2" descr="S&amp;emacr;nas baseins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31" y="1213945"/>
            <a:ext cx="9963807" cy="564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48873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                             Sēna Parīzē</a:t>
            </a:r>
            <a:endParaRPr lang="lv-LV" dirty="0"/>
          </a:p>
        </p:txBody>
      </p:sp>
      <p:pic>
        <p:nvPicPr>
          <p:cNvPr id="13314" name="Picture 2" descr="Att&amp;emacr;lu rezult&amp;amacr;ti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834" y="536028"/>
            <a:ext cx="8668605" cy="617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890"/>
            <a:ext cx="10515600" cy="362607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      Eiropas iekšzemes ūdensceļi   - VISLA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91" y="622683"/>
            <a:ext cx="10309581" cy="612495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441433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                          VISLA pie Varšavas</a:t>
            </a:r>
            <a:endParaRPr lang="lv-LV" dirty="0"/>
          </a:p>
        </p:txBody>
      </p:sp>
      <p:pic>
        <p:nvPicPr>
          <p:cNvPr id="4098" name="Picture 2" descr="Att&amp;emacr;lu rezult&amp;amacr;ti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92" y="695544"/>
            <a:ext cx="10373711" cy="536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394138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                           VLTAVA Prāgā (Čehija)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8" y="457200"/>
            <a:ext cx="11114689" cy="620849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378372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   ELBA/ELBE/LABA/LABE pie Drēzdenes(Vācija)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5" y="507450"/>
            <a:ext cx="9884981" cy="624019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124"/>
            <a:ext cx="10515600" cy="441435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    Reina augštecē pie Šāfhausenas(Šveice/Vācija)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3" y="1058717"/>
            <a:ext cx="8875986" cy="498042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90" y="365125"/>
            <a:ext cx="11211910" cy="533509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                      Reina/Rhein pie Strasbūras(Francija)</a:t>
            </a:r>
            <a:endParaRPr lang="lv-LV" dirty="0"/>
          </a:p>
        </p:txBody>
      </p:sp>
      <p:pic>
        <p:nvPicPr>
          <p:cNvPr id="6146" name="Picture 2" descr="Att&amp;emacr;lu rezult&amp;amacr;ti vaic&amp;amacr;jumam “Rhein”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993228" y="1182907"/>
            <a:ext cx="9553436" cy="538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36028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                              REINA pie Koblencas</a:t>
            </a:r>
            <a:endParaRPr lang="lv-LV" dirty="0"/>
          </a:p>
        </p:txBody>
      </p:sp>
      <p:pic>
        <p:nvPicPr>
          <p:cNvPr id="4" name="Picture 8" descr="http://www.iauto.lv/images/news/--09-2011/1111/zarasupe.jp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28" y="693683"/>
            <a:ext cx="9459310" cy="589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1701</Words>
  <Application>Kingsoft Office WPP</Application>
  <PresentationFormat>Widescreen</PresentationFormat>
  <Paragraphs>62</Paragraphs>
  <Slides>26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Theme</vt:lpstr>
      <vt:lpstr>                 Eiropas Iekšzemes ūdensceļi </vt:lpstr>
      <vt:lpstr>                               Jūras transports</vt:lpstr>
      <vt:lpstr>      Eiropas iekšzemes ūdensceļi   - VISLA</vt:lpstr>
      <vt:lpstr>                          VISLA pie Varšavas</vt:lpstr>
      <vt:lpstr>                           VLTAVA Prāgā (Čehija)</vt:lpstr>
      <vt:lpstr>   ELBA/ELBE/LABA/LABE pie Drēzdenes(Vācija)</vt:lpstr>
      <vt:lpstr>    Reina augštecē pie Šāfhausenas(Šveice/Vācija)</vt:lpstr>
      <vt:lpstr>                      Reina/Rhein pie Strasbūras(Francija)</vt:lpstr>
      <vt:lpstr>                              REINA pie Koblencas</vt:lpstr>
      <vt:lpstr>                 Donava pie Melkas(Austrija)</vt:lpstr>
      <vt:lpstr>                  Rona/Rhona/Rose – ieteka Ženēvas ezerā </vt:lpstr>
      <vt:lpstr>Iekšzemes ūdensceļu transports - baržas</vt:lpstr>
      <vt:lpstr>Iekšzemes ūdensceļu transports – tūrisma loģistikai</vt:lpstr>
      <vt:lpstr>Iekšzemes ūdensceļu ģeogrāfija loģistikā: Reina</vt:lpstr>
      <vt:lpstr>                                   REINA (Alpi-Ziemeļjūra)</vt:lpstr>
      <vt:lpstr>                           Donava (Švarcvalde- Melnā jūra)</vt:lpstr>
      <vt:lpstr>              Maina-Reinas pieteka</vt:lpstr>
      <vt:lpstr>Reinas- Mainas-Donavas kanāls, nodrošina savienojumu starp Melno jūru un Ziemeļjūru, saīsinot attālumu starp Roterdamas un Konstancas ostām par 4000 km</vt:lpstr>
      <vt:lpstr>Reinas – Mainas- Donavas ūdensceļā</vt:lpstr>
      <vt:lpstr>                  Ūdensceļi pie Magdeburgas</vt:lpstr>
      <vt:lpstr>                  Ķīles kanāls (Ziemeļjūra – Baltijas jūra)</vt:lpstr>
      <vt:lpstr>              Viduszemes/Mittellandkannal</vt:lpstr>
      <vt:lpstr>                               Mittellandkanal</vt:lpstr>
      <vt:lpstr>                   Bidgoščas ūdensceļš (ZiemeļPolija)</vt:lpstr>
      <vt:lpstr>                                 Sēna(Francija)</vt:lpstr>
      <vt:lpstr>                             Sēna Parīzē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3aud2dat</dc:creator>
  <cp:lastModifiedBy>evalds</cp:lastModifiedBy>
  <cp:revision>19</cp:revision>
  <dcterms:created xsi:type="dcterms:W3CDTF">2017-08-27T19:49:41Z</dcterms:created>
  <dcterms:modified xsi:type="dcterms:W3CDTF">2017-08-27T19:49:41Z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  38-10.1.0.5672</vt:lpwstr>
  </property>
</Properties>
</file>