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A7DD-F616-484F-9589-64DC0D1518C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A87C-7BF2-4051-BA33-21EF6776E7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Netiķete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 descr="http://www.animierte-gifs.net/data/media/56/animierte-computer-bilder-1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3276600" cy="3010030"/>
          </a:xfrm>
          <a:prstGeom prst="rect">
            <a:avLst/>
          </a:prstGeom>
          <a:noFill/>
        </p:spPr>
      </p:pic>
      <p:pic>
        <p:nvPicPr>
          <p:cNvPr id="46084" name="Picture 4" descr="http://www.picgifs.com/graphics/c/computers/graphics-computers-1580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743199"/>
            <a:ext cx="3733800" cy="3733801"/>
          </a:xfrm>
          <a:prstGeom prst="rect">
            <a:avLst/>
          </a:prstGeom>
          <a:noFill/>
        </p:spPr>
      </p:pic>
      <p:pic>
        <p:nvPicPr>
          <p:cNvPr id="46086" name="Picture 6" descr="https://encrypted-tbn0.gstatic.com/images?q=tbn:ANd9GcQWKdzoE4e7XlKtzWhjGTG53BIE0Fksq2mA1-2VNBnZrJ791vL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1847850" cy="3217434"/>
          </a:xfrm>
          <a:prstGeom prst="rect">
            <a:avLst/>
          </a:prstGeom>
          <a:noFill/>
        </p:spPr>
      </p:pic>
      <p:pic>
        <p:nvPicPr>
          <p:cNvPr id="46088" name="Picture 8" descr="http://www.animated-gif3d.com/wp-content/uploads/2011/12/st_claus_comput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1" y="152398"/>
            <a:ext cx="3124200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nebūtu</a:t>
            </a:r>
            <a:r>
              <a:rPr lang="en-US" dirty="0"/>
              <a:t> </a:t>
            </a:r>
            <a:r>
              <a:rPr lang="en-US" dirty="0" err="1"/>
              <a:t>vēlams</a:t>
            </a:r>
            <a:r>
              <a:rPr lang="en-US" dirty="0"/>
              <a:t> </a:t>
            </a:r>
            <a:r>
              <a:rPr lang="en-US" dirty="0" err="1"/>
              <a:t>lietot</a:t>
            </a:r>
            <a:r>
              <a:rPr lang="en-US" dirty="0"/>
              <a:t> "</a:t>
            </a:r>
            <a:r>
              <a:rPr lang="en-US" dirty="0" err="1"/>
              <a:t>Sveiki</a:t>
            </a:r>
            <a:r>
              <a:rPr lang="en-US" dirty="0"/>
              <a:t>!", </a:t>
            </a:r>
            <a:r>
              <a:rPr lang="en-US" dirty="0" err="1"/>
              <a:t>jo</a:t>
            </a:r>
            <a:r>
              <a:rPr lang="en-US" dirty="0"/>
              <a:t> </a:t>
            </a:r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asociējas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neatgriezeniskām</a:t>
            </a:r>
            <a:r>
              <a:rPr lang="en-US" dirty="0"/>
              <a:t> </a:t>
            </a:r>
            <a:r>
              <a:rPr lang="en-US" dirty="0" err="1"/>
              <a:t>atvadām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6626" name="Picture 2" descr="http://thumbs.dreamstime.com/x/smiley-waving-hand-18806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71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uzmanīgi jālieto uzrunas formas "Labrīt!", "Labdien!" un "Labvakar!", jo nav zināms, kurā diennakts stundā vēstules saņēmējs sūtījumu </a:t>
            </a:r>
            <a:r>
              <a:rPr lang="lv-LV" dirty="0" smtClean="0"/>
              <a:t>lasīs;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vēstule</a:t>
            </a:r>
            <a:r>
              <a:rPr lang="en-US" dirty="0"/>
              <a:t> </a:t>
            </a:r>
            <a:r>
              <a:rPr lang="en-US" dirty="0" err="1"/>
              <a:t>noteikti</a:t>
            </a:r>
            <a:r>
              <a:rPr lang="en-US" dirty="0"/>
              <a:t> </a:t>
            </a:r>
            <a:r>
              <a:rPr lang="en-US" dirty="0" err="1"/>
              <a:t>jāparaksta</a:t>
            </a:r>
            <a:r>
              <a:rPr lang="en-US" dirty="0"/>
              <a:t>.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oficiāla</a:t>
            </a:r>
            <a:r>
              <a:rPr lang="en-US" dirty="0"/>
              <a:t>, </a:t>
            </a:r>
            <a:r>
              <a:rPr lang="en-US" dirty="0" err="1"/>
              <a:t>jāmin</a:t>
            </a:r>
            <a:r>
              <a:rPr lang="en-US" dirty="0"/>
              <a:t> </a:t>
            </a:r>
            <a:r>
              <a:rPr lang="en-US" dirty="0" err="1"/>
              <a:t>vārds</a:t>
            </a:r>
            <a:r>
              <a:rPr lang="en-US" dirty="0"/>
              <a:t>, </a:t>
            </a:r>
            <a:r>
              <a:rPr lang="en-US" dirty="0" err="1"/>
              <a:t>uzvārds</a:t>
            </a:r>
            <a:r>
              <a:rPr lang="en-US" dirty="0" smtClean="0"/>
              <a:t>,</a:t>
            </a:r>
            <a:r>
              <a:rPr lang="lv-LV" dirty="0"/>
              <a:t> ieņemamais amats, firma, ko pārstāv, un tālruņa numurs;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vēstules</a:t>
            </a:r>
            <a:r>
              <a:rPr lang="en-US" dirty="0"/>
              <a:t> </a:t>
            </a:r>
            <a:r>
              <a:rPr lang="en-US" dirty="0" err="1"/>
              <a:t>beigās</a:t>
            </a:r>
            <a:r>
              <a:rPr lang="en-US" dirty="0"/>
              <a:t> </a:t>
            </a:r>
            <a:r>
              <a:rPr lang="en-US" dirty="0" err="1"/>
              <a:t>vēlams</a:t>
            </a:r>
            <a:r>
              <a:rPr lang="en-US" dirty="0"/>
              <a:t> </a:t>
            </a:r>
            <a:r>
              <a:rPr lang="en-US" dirty="0" err="1"/>
              <a:t>lietot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vēlējumu</a:t>
            </a:r>
            <a:r>
              <a:rPr lang="en-US" dirty="0"/>
              <a:t>, </a:t>
            </a:r>
            <a:r>
              <a:rPr lang="en-US" dirty="0" err="1"/>
              <a:t>piemēram</a:t>
            </a:r>
            <a:r>
              <a:rPr lang="en-US" dirty="0"/>
              <a:t>, </a:t>
            </a:r>
            <a:r>
              <a:rPr lang="en-US" dirty="0" err="1"/>
              <a:t>vēlot</a:t>
            </a:r>
            <a:r>
              <a:rPr lang="en-US" dirty="0"/>
              <a:t> </a:t>
            </a:r>
            <a:r>
              <a:rPr lang="en-US" dirty="0" err="1"/>
              <a:t>labu</a:t>
            </a:r>
            <a:r>
              <a:rPr lang="en-US" dirty="0"/>
              <a:t> </a:t>
            </a:r>
            <a:r>
              <a:rPr lang="en-US" dirty="0" err="1"/>
              <a:t>dienu</a:t>
            </a:r>
            <a:r>
              <a:rPr lang="en-US" dirty="0"/>
              <a:t> u. ml.;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2530" name="Picture 2" descr="https://encrypted-tbn1.gstatic.com/images?q=tbn:ANd9GcTxFWMwEM5eTh-tw5XFW2BEwttyWiwcNejldoDmAlNp2r9Je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43200"/>
            <a:ext cx="4800600" cy="359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pirms paraksta pievieno "cieņā";</a:t>
            </a:r>
          </a:p>
          <a:p>
            <a:endParaRPr lang="en-US" dirty="0"/>
          </a:p>
        </p:txBody>
      </p:sp>
      <p:sp>
        <p:nvSpPr>
          <p:cNvPr id="21506" name="AutoShape 2" descr="data:image/jpeg;base64,/9j/4AAQSkZJRgABAQAAAQABAAD/2wCEAAkGBxQSEhUUEhQWFRQUFBUUFBgUGBYUFRYVFRQWFhQWFBYYHCggGBwlGxgXITEiJSkrLi4uFx8zOTMsNygtLisBCgoKBQUFDgUFDisZExkrKysrKysrKysrKysrKysrKysrKysrKysrKysrKysrKysrKysrKysrKysrKysrKysrK//AABEIAM8A9AMBIgACEQEDEQH/xAAcAAAABwEBAAAAAAAAAAAAAAAAAgMEBQYHAQj/xABOEAACAQMCAwUFAwcHCAoDAAABAgMABBESIQUGMQcTQVFhIjJxgZEjQmIUFjNSobHwCBUXdNHS4VNygqKys8HCJTQ1VWNzkpOU8SQ2Q//EABQBAQAAAAAAAAAAAAAAAAAAAAD/xAAUEQEAAAAAAAAAAAAAAAAAAAAA/9oADAMBAAIRAxEAPwDDaFChQWPk/l6C8MgnvorMpo0d8MiTVq1YOoAadI6/rCtETsDcqGF/GVI1AiIkEEZBBD7jFYxXrXs1P/Q1p/Vv7aDEE7PLEnA45afNcD6mSnt92H3mjvLWe3uVIyulihcfhJyp/wDVWWVsf8nLjUouZrQsTC0JmCk7K6Oi5XyyG3+AoMl4jYSW8jRTI0ciHDK4wQf7PXxptW7fyk+HR6LW4AAlLPET4smNQB88HOP841hNAKFGRCSAASScADcknoAKfy8BulXU1tOqgZ1NFIFx55IxQR1ChQoBQp/b8EuZF1x28zqdwyxuy/UDFJJw6Y95iKQ90My4Rj3Y85NvZ6eNA1oUKUELaS2k6R1ODgeG5oE6FObOwllz3UbyY66FZ8fHSNqSmhZGKupVh1DAgj4g9KBOhQoUAoVIxcBumXUttOykZDCKQrjzyBimDoQSCCCDgg7EEdQRQFoUKPDEzsFRSzHYBQST8AOtAShT+54Jcxrqkt5kX9Z43VfqRimFApFAze6rN8AT+6iMMbHYjrW//wAmv/q13/56f7usZ51/7QvP63cf756CFoUKFAKFChQChQoUAr1r2Zj/AKHtP6v/AHq8lV617Mzjg9p/V/71B5stuROJOwVbG5BP68Txr82cAD5mtf7PeCW3L8b3HEriKO6mQDuwwd0jBDFVVcl2J05Kgj2Rv41QeSe1a8trpWuppLi3b2ZVdi5VT9+PPRh1x4jI8iNb7TOSouMWq3FsVNwseuCRcYmjPtCNj5HOQT0J8MmgxjtU57PFbhSilLeEERK3vEtjU7gbAnAGPAD41UeGWD3E0cMQ1SSusaDzZjgZ8h60jLEVYqwKspKsGBBBBwQQehB8KvvYXArcYhLfcSZl9W7ph+4k/KgvXMaQ8sWMS2qI9/cZUzyKGYaQDK6g9FGVCr03BOrBzn3B+1fiUM6yvcNMuoF45NOh18QMD2PivT16VqXbVxDh8UtuL+zkuCY37spK0QUBhqBAIyelZv8Az9wD/uqf/wCTJ/foL320ckwTWn85WqBJFVJJNAAEsT49tgNtY1A6vEZznAxXOwLlGG6llubhRILcosSNuveMCS7L0OABgHxOfAU64x2wWsnD5LKK0lRTbG3jLOrBQI9CZJ3OBj12qqdlPP381TOJFL282kShfeUrnS6A7HqQR4/KgPzF2m8UN1Jid4AkjKsSBVWPSxGgjHtEY31Zq8cvc/HiXCeIw3Wn8qis5TrAVe+QI2kkD7wbqBt7QwOtW2a04Hxv2swySsBurGG46bahsxx6giqBzx2IvBG01hI0qoCzQyY73SNzoZQA59MA/E7UFC5M54ueGMe47so7BnSRAwbG3ve8u3ka9H8/3MDcIlluY3eExwytGjBGb7SN0Qv90FtIJG+M43xXkqvUXaP/APr0v9Wt/wDbioMjt+2O9hwtvFawwr7kKRewB4AnVknzORmtT4Hd2XM1iwuIVSeP2H04MkLMMpJE+M6WwTg7ZUg5xk+Zq1v+TfcML+4jB9lrUuR+JJogp+jt9aDOeaOBSWN1LbS+9E2MjYMpGUcehUg/Otg5X5Wg4LwxuJ3kQlu9AaJH3WMyECJAD0Y5BZuo3A6HMf22WiNxyyVsYljt1kHmpuXXJ+W3yrR+125tYrANeQPcQ99GCkbmIhsNpYsCNh0x6igwa47U+KtL3v5WynOQqqgjAzsNGMEDpvk+prXp+Dw8xcIS5aNEvDG2mRBgiaMlSpPUxsR0OcBvMVmP8/cA/wC6p/8A5Mn9+rTy72wWFjD3FtYzJGGLYMofduu7ZNBlfK3L0t9dx2sezO2GJGyKu7sw9ADt4nA8a2Tni/g5ctYrbh0ardTqdU7qryBFwC7EjclicD3RhtqjP5PwSXiF9OBglDoH6qyzaiP9VRUL/KGYnii56C1iC/DXKf3k0Er2Nc3cQvOJCKe6eSLu5XkSQKwYAYAXb2faYHbypTtds04PxG0v7JI0klExZNP2etFVC+gEY1LL0GN1z4msh4ZxGW3kWWCRo5E3VkOCPP4g+XjTnj3H7m9cSXUzSsq6VLY2HXAAAAoPSPY9zfPxO3mkuRGGjmCL3alRjQG3yTvk1nfM3bFxC3vLiFFt9EU8sa5jYnSjlVyde5wKsn8m3/qdz/WB/ulrGOe/+0r3+tT/AO9agj+NcTe6nknkxrlcu2kYXJ64GdhTKhQoBQoUKAUKFCgFeuezmBl4RaKykN+TDY7H2gSNvgRXmflLnCfhxkMCxMZdGTLGJCNGrGnfb3jn4CrV/TfxP/wP/aP96gzeaIoxVgVZSVYHYgg4II881rXYZz9+TyCwuG+wlb7BidopWPueiufox9SaqfM/aPd38LQ3CwYYqSyRBZPZIIw2cjpVOoPQPbV2bNcZvbJNUwH28SD2pQBtIgHVx0I6sOm43xvk3jR4ffwXDKfsZMSLj2tDAxyjB+9pZvnVos+2jiccaJqibQoXU8ep2wMZY6tz61B83c+XPEkVLhYfZfWGjj0OTpK4LZJIwenwoNv7W+WP53sYp7IrK8WZItJ/SxSAa1U+eykf5pHU15subd42KSKyOpwyuCrA+RB3FWHlPny94dtbTfZk5MUg1xE+YU7qfVSCcDNW2Xt1vyP0FoG/W7uUkfDMu1BA8M5F02M17fu1rEF02qlftJ5juoVGwSuAfLrnOFNWPk7khOJcCmMUaflkVw5jfADOFRD3RbyIY4ztnFZ9zJzLc38neXUrSMMhRsEQHqEQbL0HxxvmnvAueLyzt2t7aTukaYTFlHt6gFGMnbSdIyMb7+dBATwvG5V1ZHQ4ZWBVlYeBB3Br0H2EcwTvY3LXkjG3t2HdyyknSoVmlUueqqAp9NVZtcdqs02DdWXD7qRQAJJ7fU5x5kMBj0AAqI5k59u72IQMUhtlxpgtkEMIwcj2RuR02JIGAcZoIDiUyvNI6jCtI7KPJWYkD6V6l5y4bJc8CeKFdcjWsJVR1bR3bkL5nCnA8TXlGvV3OPE5bbgbTwOY5Y4LdkYAHB1RA7MCDsSMEeNB5SZSDg7EbEHqDW8dgHATbQXHELnESOgWNn9kdyntySEnopIXB/AfSqJL2oySN3k3D+GzS7HvZLYlyR0LHXuelRPNnP8Ae8RGieQCIYxFEO7i26ZHVseGonHhQH7Rea/y/iL3MZIRCqQZ2ISM+y2D0JbLY8NVb40sXMPBmWNlDyIoYZ/RXMeG0t4gagPirZryxUty7zHc2MneWsrRMdmxgqwHQOhyG8eo2oEONcFntJDFcxPE48GGM48VPRh6gkVP8ickPfMZJiYLKIF57hvZUKuciNmGGbI+Xj4A2UduvENOGhtH9Wjl+pAlx9MVVObefr3iI03EuIgciKMaIsjoSOrf6ROPCgluyvmSHh3FSTITay67cyONGELAxysuTp3Vc77BmrSe3bkmW8SO8tV7ySFCkiKMu8WdSsgHXSS2w6hvTfzxV15V7UeIWCCKORZYlGFjnUuqjyUghgPTOB5UFPjt3ZwiqxcnSFAJYt5BRvn0q1cxcmiwsopLqQpezvqS2ABKwY9+Y59g58N/LGQ2mevu3DiLqQiW0LEY1xxsXHw7x2H1BrOr++knkaWZ2kkc5ZnJZiem5PpgfKg3n+TZIPyW6XxE6sR6NGAP9k/Sst7T+CzQ8TutcbhZJ3kjbSdLrI2sFTjDdcHHQ5FRvKPNlzw2Uy2rgFhpdWGpHHUBl9D0III333NXO57deJMpCpbRk/eSOQsPhrkYfUUGZTQsh0upVhjIYEHcZGx9CDRKe8Y4rLdTPPcOZJZCC7EAZwoUbKABgADYeFMqAUKFCgFChS9mmpsUCFCrnZcv6lzinA5Y9KCiUKvo5X9KMOVfSgoFCtBHKnpRhyn6UGeUK0Yco/how5P/AA0Gb0K0scnfhro5N/DQZnQrTxyX+GjDkr8NBT+VuA29yGNxfRWgUgASIzswI3KgYG3xrfOO808HurF7Jr9FR4ljDDUWGjGlvd33UGs1HJH4aMOR/wANBSeauB29sU/J72O7Das92jIUxjGoNnrk9D4VAVq45F/DRhyJ+GgyahWuDkL8NGHIP4aDIaFbGnZ5n7v7KWPZzpGWX9nX4UGLUK2FuQvw4oh5C/DQZDQrWzyJ+GiHkb8P7KDJ6FanJyWB92o+flkDwoM8oVN8ZsBGTUJQChQoUAp3wz9IKaU74Z+kFBqHBh9mKst9ZRWzCOQPJIApk0uEVCwBCD2W1EAjJ6b1XOASaVVuullb6HNXHmC2aWc3EKGaKXSw0hmw2kBkkCbqQR6UCNvw6FrqOIM7RyiPSwKhgXUH2hpI2O2KXseGwyPPGBJrjEjRjWvt92cFT7Gx8adQ2qLxCFYYwFQxs+ks+CVBfWSTjB28Kj1uGt7wuQQVmZiCMEoWOcehUmgSsYozHIzh/Z06dLAAsx2UgqfAMc+lPp7GJY4HVJWM+v2da5BVwuB9nvkmk+YY0ikMUZBUMZDjp9pug+SY+pqXzPFBZlI2JTvSy6NRH2gIB2JXI+FBAXioHPdFimFxq97dQWBx5HI+VSgsoe6gc6172QqxLLhArAM3u77fwaj76yaIqG95kDkfq6iwCn1wAfnUpeW7CzgypGHlJ2OwYjST5A0BUtYTE8oEmEdUALqCQ3ifY2PpTW8RA/2RJTCkauu6gkHHkcipCztmNnL7LbyIw2O4A3I8x61FKKDqilFFcUUoooDAUoBXFFKAUHQKOooAUoi0HVFOIIc0a3t81IYEYxjLfu+NAFjCDJ6+A8TTC5mycn5eQ+Fdmm38zTV2oCs2aI8lIyXB9KZyXVA6eSms9wAKbXF8BUJecRz40Dm9v/WoK7vM+NNr299ahrm7ycDck4GOpJ2AFBF8xS5Jqt1buNcvTxxmSdTHkZCN7/8ApD7vz39KqNAKFChQCnfDP0gppTvhf6QUGocG/RipFajuDfoxUktAdRSiiiLSi0Ci0dRRFpVaA60oooi0tGtAZRSyJS9pZlvCpuz4X50EPFbE08jsTUvNCEHgP301TiaA4AoCxcNpYcLNLWvEEYZ232Hyp5+VR9Bigjxww0otgB7xFLvOgI6UI7lc+FAUtgYXb1PX5U1kcUOITYOBUVPMV6+NA7uZ1UZqKmuj1+lNbu+C7sd6jZLzWc+FA5nvCfSmE93ik55wKhby8oHF1fVDXd760hLcs7BI1LuxwqqCzE+QA61fuU+ytnxLxA6R1ECH2j/5rjp8F+vhQUnl/gFzxB9MCeyD7cjbRp8W8T6DJrZeUOQraww+O+uPGVx7p8e6Xonx3PrVntbZIUEcSKiKMKqgKo+AFceSgxftgbd/nWJ1tHa43v8AzrF6AUKFCgFP+DJmUCmFSXAP0woNc4JwxjEDinp4ew8KluWJB3I/j99S4YHwFBUPyUjwroiNW14UPVfpRW4enw/j0oKsEpRVqxfzUp6EfWjDg1BApGalOH2RYjapKPhQXdiB8aUN0sfufX+ygb8DvkkZsDYEgeuDjPz6044rx7uCAR7J2B8M46HyNNOXuGG3j1yEEFcgeRztvnf/AAqp8+cU1REJu5dNIz1Oof8ACgmeJczq6nf/AAqqXnHCxwp9rfceVIcL5fMvtXMjb/ci9kfBm6n5YqUh5btFOQrJ4Z1vn/WJFAfh3FztvsOlTUfGR+yoGTgsf/8AKZgfJwrD9mKI3D7hOqah5xnV+zr+ygsn86A+PSjxcVxvnpmqk05XZgVP4gQf20sl2Nh1/wCOPCgt73uTv1YYqOvblgDnOf43pxwu1Zvbfb0o/FyCMeXSgqExZm9quvJprl7eKFJOxHSoE3sk7iKFGkkc4VVGST/HjQLcQ4gFzvTvlrk+64iQ4Hc2/wDlXHvD/wAJer/HYevhV25Q7MUjImv8SydRF1iT/P8A8of9X49a0cADYbAbf/VBBcscp21gv2KZcjDyv7UjfPwHoMCpwtXGNIyPQdd6bSPRi1EYUGM9qx9/51jlbF2r/e+dY7QChQoUAqQ4GftRUfT7gx+1FBuvLUo7ob1Kd961XeXWHdCpYCgepc5NLG8x61HGM+FAjzoJMXw8a53w8Khbp9I+FMP5yI8aC1iWml9fpGMuQFzv6+g86h14tkdajOYXEsTKTsc+XXwNApzX2gLjSh8MADc+QGKrvAA9xKJJvZVd1U9cnxP7agrLhYRs7s36zbn/AAqz8PAWguUF0I+gBXG4Ph8Ka8TgEm67UxhvVGxYevSpWDi0KruwPpQVOaOZGyNsU+tuYyvshs+Z8PlUlNexTe7j91UvmTh0luxliRniO7adyh8dv1f3b0F8h5g1DfBz0zvXI+IW2rJjUN5gYOevh/G9ZRbcwqPEipKPmIn7qvtjPqepyPhQa7a3yuPYOT5dDUXxK/CH2wQfXbb086pHCuLnOclcnpnb5VYxxcTLolwy+vh6g9RQVzimbiZUiBLuwVVH3iTgCtk5I5Pi4fH4PO4+0k/5E8lH7epqqdmvAoRdSTd4HKLiBT7w1Z1sfAkDYY8GPStPJoDBqI0mKSklppLJmgdtLSLvSKNQY0BtVcZ6SLUXVQZF2rH3/nWPVr/aofe+dZBQChQoUApxYvpcGm9HiO9BpPBOPBUAz0qetePqfGswgl2pTvyOhNBrqcWU+IpZr0Gski4pIvQ1L2PMhGzUF+muwf4/j+DUVdJ57VCycaB6GuLxjVsT06UD0uRRZpsimUt2AaSNyD1PlQKLpByaVkvEI0gb+flUW7b7nNBWjB3O/kKBxdTHHjUFczSZPjUi8rEgn3R0Apw9zFjcUEZw2eRWzqxVzsOPkYB386qkkSMNqaB5os+yWXwK77eooLlxHhFlc7sgRz1ZPZ39QNj86rHEeSimWhfUo6gbN9D1+tJWnFcnP1HQipm14qyjUBlR9STsP49aCqO0kH3ta9D1yPRgelOo+NFlwpIJ+tPL4LcMW6NjcjbJrWezHhXD57DuvyeNmRsXAlCuxkxkSAkZCkdMYxgjwzQUns8d/wAoiKli7OuME46+I8sda35zUTwrl+1tSWghVCdsjJIB6gFicD4U+eSgSnNN6Ukak6DqtQZqIa5mgGaGaGaITQZL2pfe+dZDWu9qJ9751kVAKFChQCnnCrUSSBSSAfKmdSfL36ZaDReGdlyzRhlumT0MYb9zClm7IZPC8Q/GIj/nq+crn7EVNKaDIJeyO7Hu3EB+IkX/AJTTGfst4gvQQv8A5shH+0orcBRxQefrjkniUXW1dgP8mySfsVsn6VFySNG2mVWjf9V1KN9G3r0uDTe+4fFOuiaNJV8nUMPlnpQedorjwzkUqXq4doPJltB3YskZJpCzEa2aMRjr7LZ3LEY38DVAvhJCcSLj16j/AAoHU0u21S/BeV2mUO0qxBt11KWJB6FtxgGq1wstLIBg92GGs428SFJ8zg/t8qut1fFRkEY9D026YoITiNvJBKIGGpzjQV3VwxwCp+P0xVth4BaJFiUMzkbuGYEHxIX3cfEVXeF3gkn1tuIVwvxc5bHy/fS/FuJgb5JHXB26edBE37rDI0bdVO3hkeBHyxTiz4go22Ip1Y2UM8YMozI5LAk5GcbKR0ximc/AUxqiYofLqM+WP7KBS9tYZRkYDeY2P1qC4hbSw+1nK+fQj41yWRom0ybeR8DRpr1n9nqPGgLbT7ZBzmtV7D4HLXMxB7sqkYPgzgliB54GP/VUpyhybZ3FhbyXFshkKbsNSMyh2EerSRq9jTufDFXe0t44Y1jiRUjQYVVGFA9BQOWkpCSSiPJRCaDpauZoUUmg6TXM0AKOUoEyaLmukUZUoMi7UfvfOsjrX+1Jfe+dZBQChQoUAqT5e/TLUZUny/8AploPQnK5+xFTamoTlY/YipgUCwNHU0iDRwaBUUYNSYoymgjeYOBi6CkOY5EzocDOA2NQZT1Gw8ulUOfs2uppcSyxCLO7qWaQr6IVADfE4Hr0rUQa6DQZr2jcui04fCLOPEVvLrlC7sQyFTK56sQcZPgD5DbL5r3UuQck+A8a9NnyO+aq91yBYO+vuAh8RGzIp/0RsPlig888P4gyE+ROT8ad312ZCoGwJ/dvW184dnMF2kf5Ppt5Il0LhcxsmSQrgb5BJOrruc5qH4L2TIDm8lDgAhVh1LuRjUXO+3lj+ygotlPpAzsAPOoyHjZ1HHTUxwfUk1o83ZQ+v2bpTH+NDrA9cHDfsq22HJFlHbmBoVlDHU7yAF2fGNQYbpgbDTjHzJIYRdT9+cuMAA1rHKfZZAsUMty0jMUR3i9lVDEAlWI3OOmxFTfCOQbK3cOI2dgcr3rFwpG4wuwOPXNWtpKA4IUAAAAAAAbAAbAAeApJnopauUHSa4DQrmKA2a5mgBXQlB1KUriLSgFAlopVEo4SjacUGOdqw9/51jlbJ2sff+dY3QChQoUAqS5f/TLUbUlwD9MKD0Fyv+hFTIqB5Yb7EVNB6BcGj5pAPR1egWBo6mkQaOrUCy10Gk1egzUChak2kpF5KTLUDjvaKXpHNdoFCaFcBoZoG/FLTvoZItRTvEKal95dQxlfWqu3DYhxSOHT9l+QOxUkkFxOqhzvu2NtXWrjmq7Lw+c8RS5CR90tu1ucyEP7UuvWF0Y8Btmgj7W2P5ZHw8uzW9vbtcOGY5laSZhGkh6sqqemcE9R4U74oRZ3VoYfZiuJTbzRj3CSpaORV6KwIIJHUHfwp7xHhT/lUd3BpMixmCVHJUSRFtQwwB0urbjIwckbdaJLw2S4uYZpgqR22poow2tnlYadchxgBRnAGdznPhQF514lJEkEUTFHurmK21j3o1fOtl2PtYGB8c+FDjPBLcRhUZYJQVZHMhR20MCwkbOqQMMg5z1z1p1zLwb8riVQ2iSKRJoXxkJLGcqSPEbkEetM+N8NuLyFYZIYkbvIndzJrQCORXbuxo1HOMYOOvWgY8wGIcSs2ILRyw3BcRq8ofSE7tikYOrGeuKd8J4NDdxmaPvI4pZwxiJcD/8AFkmi6ZBjD7Fl9Mdc074nwy4a/t7iOOMxwRzIQ0hVm70LuoCEDGnzqQ4ZDcCdiyRRW4jOhI21M00kmuSR/YAGd/PdmJ67BXOGcEjuLjikDZVVeFIipIMOq3BzHg+z7W+PHxq3cVtFNs6N7QETeYOVQ4YY3ByM1F8vcOuIru7lkSMR3TxuumQsyd3EI8MNABzjOxqa4oHMMixqGZkZQGbQPaBGS2Dj6UFV5Q4HHNZ2EshY6YS7qS2JZJFUa5Tn2sAHY56jypvytwZLiCQksskfEZijqTqCw3GRGd90KgrpO2/pU/yrZzW9lFDKid5DGIxocsr6eh1FRpz5YOKQ5N4dPbpKk6INdxNOpjkL7Svq0kFFwRnrQUHtXPv/ADrHK2LtW+/86x2gFChQoBTvhc2iQGmlCg1zg3OASMDIqRHPA8xWKd4fM/Wu94fM/Wg2wc8jzFG/PoeYrEe8PmfrQ70+Z+tBuK89jzFGHPi+YrDO9PmfqaHet5n6mg3T8/R5iuHn0eYrDO9bzP1NDvT5n6mg3A89jzFD8+l8xWH96fM/U0O9PmfqaDcRz0vmK6Oe18xWG96fM/U0O9bzP1NBuX59r5iu/n2vmKwzvW8z9TQ71vM/U0G6fn4vmK7+fi+YrCu9bzP1NDvW8z9TQbr+fi+Yofn4vmKwrvW8z9TQ71vM/U0G7rz6vmKVXn5fMVgfet5n6mh3zfrH6mg38doK+Y/ZXf6Ql8xXn/vm/WP1NDvW/WP1NB6B/pCXzFc/pCXzFef++b9Y/U0O+b9Y/U0G/ntCXzFD+kFfMVgHet+sfqaHet+sfqaC/c88wifVjG+az6jFyepNFoBQoU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://www.wallpaperswala.com/wp-content/gallery/respect/handshake-resp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514600"/>
            <a:ext cx="4498975" cy="3815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ja informācija sūtīta vairākiem adresātiem, labāk, ka saņēmējs, atverot vēstuli, neierauga citas elektroniskā pasta adreses;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23554" name="Picture 2" descr="http://i.i.cbsi.com/cnwk.1d/i/tim/2012/12/10/12_10_12_TuneReplyA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799"/>
            <a:ext cx="5105400" cy="278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nelieciet saprast personai, kurai rakstāt, ka jokojat, esat </a:t>
            </a:r>
            <a:r>
              <a:rPr lang="lv-LV" dirty="0" smtClean="0"/>
              <a:t>ieturēts</a:t>
            </a:r>
            <a:r>
              <a:rPr lang="fi-FI" dirty="0" smtClean="0"/>
              <a:t> </a:t>
            </a:r>
            <a:r>
              <a:rPr lang="fi-FI" dirty="0"/>
              <a:t>vai tamlīdzīgi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pic>
        <p:nvPicPr>
          <p:cNvPr id="20482" name="Picture 2" descr="http://images.sodahead.com/profiles/0/0/0/2/2/3/5/1/7/grumpy-cat-12138020176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3200"/>
            <a:ext cx="3048000" cy="375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neesiet</a:t>
            </a:r>
            <a:r>
              <a:rPr lang="en-US" dirty="0"/>
              <a:t> </a:t>
            </a:r>
            <a:r>
              <a:rPr lang="en-US" dirty="0" err="1"/>
              <a:t>pārāk</a:t>
            </a:r>
            <a:r>
              <a:rPr lang="en-US" dirty="0"/>
              <a:t> </a:t>
            </a:r>
            <a:r>
              <a:rPr lang="en-US" dirty="0" err="1"/>
              <a:t>skarbs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nosodošs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tiem</a:t>
            </a:r>
            <a:r>
              <a:rPr lang="en-US" dirty="0"/>
              <a:t>, </a:t>
            </a:r>
            <a:r>
              <a:rPr lang="en-US" dirty="0" err="1"/>
              <a:t>kuriem</a:t>
            </a:r>
            <a:r>
              <a:rPr lang="en-US" dirty="0"/>
              <a:t> </a:t>
            </a:r>
            <a:r>
              <a:rPr lang="en-US" dirty="0" err="1"/>
              <a:t>nepiekrītat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9458" name="Picture 2" descr="http://wac.450f.edgecastcdn.net/80450F/loudwire.com/files/2013/06/stangeralbumcover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1242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nelietojiet</a:t>
            </a:r>
            <a:r>
              <a:rPr lang="en-US" dirty="0"/>
              <a:t> </a:t>
            </a:r>
            <a:r>
              <a:rPr lang="en-US" dirty="0" err="1"/>
              <a:t>sarakstē</a:t>
            </a:r>
            <a:r>
              <a:rPr lang="en-US" dirty="0"/>
              <a:t> </a:t>
            </a:r>
            <a:r>
              <a:rPr lang="en-US" dirty="0" err="1"/>
              <a:t>visus</a:t>
            </a:r>
            <a:r>
              <a:rPr lang="en-US" dirty="0"/>
              <a:t> </a:t>
            </a:r>
            <a:r>
              <a:rPr lang="en-US" dirty="0" err="1"/>
              <a:t>lielos</a:t>
            </a:r>
            <a:r>
              <a:rPr lang="en-US" dirty="0"/>
              <a:t> </a:t>
            </a:r>
            <a:r>
              <a:rPr lang="en-US" dirty="0" err="1"/>
              <a:t>burtus</a:t>
            </a:r>
            <a:r>
              <a:rPr lang="en-US" dirty="0"/>
              <a:t>, </a:t>
            </a:r>
            <a:r>
              <a:rPr lang="en-US" dirty="0" err="1"/>
              <a:t>jo</a:t>
            </a:r>
            <a:r>
              <a:rPr lang="en-US" dirty="0"/>
              <a:t> to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interpretēt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trauksmi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8434" name="Picture 2" descr="http://th03.deviantart.net/fs70/PRE/i/2011/355/5/d/charlie_nervous_breakdown_tshirt_by_applescruffgirl-d4jsm3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90800"/>
            <a:ext cx="2743200" cy="365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netenkojiet un neizplatiet baumas internetā, tas ir labs veids, kā iekļūt nepatikšanās;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lv-LV" dirty="0"/>
              <a:t>Vārds netiķete (</a:t>
            </a:r>
            <a:r>
              <a:rPr lang="lv-LV" i="1" dirty="0"/>
              <a:t>netiquette</a:t>
            </a:r>
            <a:r>
              <a:rPr lang="lv-LV" dirty="0"/>
              <a:t>) tulkojumā no angļu valodas ir divu vārdu salikums — </a:t>
            </a:r>
            <a:r>
              <a:rPr lang="lv-LV" i="1" dirty="0"/>
              <a:t>network</a:t>
            </a:r>
            <a:r>
              <a:rPr lang="lv-LV" dirty="0"/>
              <a:t> (tīkls) un </a:t>
            </a:r>
            <a:r>
              <a:rPr lang="lv-LV" i="1" dirty="0"/>
              <a:t>etiquette </a:t>
            </a:r>
            <a:r>
              <a:rPr lang="lv-LV" dirty="0"/>
              <a:t>(etiķete</a:t>
            </a:r>
            <a:r>
              <a:rPr lang="lv-LV" dirty="0" smtClean="0"/>
              <a:t>).</a:t>
            </a:r>
          </a:p>
          <a:p>
            <a:endParaRPr lang="lv-LV" dirty="0"/>
          </a:p>
          <a:p>
            <a:r>
              <a:rPr lang="lv-LV" dirty="0"/>
              <a:t>Tātad elektroniskā sarakste jeb interneta etiķete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34818" name="Picture 2" descr="http://lh3.ggpht.com/_Mq5qyAsSNIQ/Si_UAZPqkEI/AAAAAAAAYP0/YFz5rULkPV0/s288/computer_-_cursing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599" y="3581400"/>
            <a:ext cx="300037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pastos</a:t>
            </a:r>
            <a:r>
              <a:rPr lang="en-US" dirty="0"/>
              <a:t> </a:t>
            </a:r>
            <a:r>
              <a:rPr lang="en-US" dirty="0" err="1"/>
              <a:t>sniegtajai</a:t>
            </a:r>
            <a:r>
              <a:rPr lang="en-US" dirty="0"/>
              <a:t> </a:t>
            </a:r>
            <a:r>
              <a:rPr lang="en-US" dirty="0" err="1"/>
              <a:t>informācijai</a:t>
            </a:r>
            <a:r>
              <a:rPr lang="en-US" dirty="0"/>
              <a:t> </a:t>
            </a:r>
            <a:r>
              <a:rPr lang="en-US" dirty="0" err="1"/>
              <a:t>jābūt</a:t>
            </a:r>
            <a:r>
              <a:rPr lang="en-US" dirty="0"/>
              <a:t> </a:t>
            </a:r>
            <a:r>
              <a:rPr lang="en-US" dirty="0" err="1"/>
              <a:t>īsai</a:t>
            </a:r>
            <a:r>
              <a:rPr lang="en-US" dirty="0"/>
              <a:t> un </a:t>
            </a:r>
            <a:r>
              <a:rPr lang="en-US" dirty="0" err="1"/>
              <a:t>konkrētai</a:t>
            </a:r>
            <a:r>
              <a:rPr lang="en-US" dirty="0"/>
              <a:t>, </a:t>
            </a:r>
            <a:r>
              <a:rPr lang="en-US" dirty="0" err="1"/>
              <a:t>nenovirzoties</a:t>
            </a:r>
            <a:r>
              <a:rPr lang="en-US" dirty="0"/>
              <a:t> no </a:t>
            </a:r>
            <a:r>
              <a:rPr lang="en-US" dirty="0" err="1"/>
              <a:t>tēmas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Ne visas programmas pazīst latviešu valodas šņāceņus, garumzīmes un mīkstinājumus, tādēļ adresāts dažkārt var saņemt neizprotamus ķeburus. Tāpēc elektroniskajā sarakstē droši var lietot pieņemto normu - burtus: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 fontScale="92500" lnSpcReduction="10000"/>
          </a:bodyPr>
          <a:lstStyle/>
          <a:p>
            <a:r>
              <a:rPr lang="lv-LV" b="1" dirty="0"/>
              <a:t>Skaņa  /   Apzīmējums</a:t>
            </a:r>
            <a:endParaRPr lang="lv-LV" dirty="0"/>
          </a:p>
          <a:p>
            <a:r>
              <a:rPr lang="lv-LV" dirty="0"/>
              <a:t>Ā   /  AA</a:t>
            </a:r>
          </a:p>
          <a:p>
            <a:r>
              <a:rPr lang="lv-LV" dirty="0"/>
              <a:t>Ē  /   EE</a:t>
            </a:r>
          </a:p>
          <a:p>
            <a:r>
              <a:rPr lang="lv-LV" dirty="0"/>
              <a:t>Ķ    / KJ</a:t>
            </a:r>
          </a:p>
          <a:p>
            <a:r>
              <a:rPr lang="lv-LV" dirty="0"/>
              <a:t>Ļ  /   LJ</a:t>
            </a:r>
          </a:p>
          <a:p>
            <a:r>
              <a:rPr lang="lv-LV" dirty="0"/>
              <a:t>Ž   /  ZH</a:t>
            </a:r>
          </a:p>
          <a:p>
            <a:r>
              <a:rPr lang="lv-LV" dirty="0"/>
              <a:t>Š  /   SH</a:t>
            </a:r>
          </a:p>
          <a:p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14338" name="Picture 2" descr="http://geek-easy.com/wp-content/uploads/2013/09/sick_compu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371600"/>
            <a:ext cx="527538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Elektroniskajā sarakstē populāri ir lietot dažādas zīmes: smaidiņus, saulītes u. tml.</a:t>
            </a:r>
          </a:p>
          <a:p>
            <a:r>
              <a:rPr lang="lv-LV" dirty="0"/>
              <a:t>Sākot saraksti ar nepazīstamu cilvēku, tās nevajadzētu lietot. Pazīstamiem cilvēkiem var rakstīt arī tā:</a:t>
            </a:r>
          </a:p>
          <a:p>
            <a:pPr>
              <a:buNone/>
            </a:pP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13314" name="Picture 2" descr="http://www.backgrounds-and-wallpaper.com/images/2_smile_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962400"/>
            <a:ext cx="2466975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:-( - </a:t>
            </a:r>
            <a:r>
              <a:rPr lang="en-US" dirty="0" err="1"/>
              <a:t>bēdīgs</a:t>
            </a:r>
            <a:r>
              <a:rPr lang="en-US" dirty="0"/>
              <a:t>, </a:t>
            </a:r>
            <a:r>
              <a:rPr lang="en-US" dirty="0" err="1"/>
              <a:t>skumīgs</a:t>
            </a:r>
            <a:r>
              <a:rPr lang="en-US" dirty="0"/>
              <a:t>, </a:t>
            </a:r>
            <a:r>
              <a:rPr lang="en-US" dirty="0" err="1"/>
              <a:t>viss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apnicis</a:t>
            </a:r>
            <a:r>
              <a:rPr lang="en-US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ttp://www.trulygraphics.com/wp-content/uploads/2010/09/sad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943600" cy="475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:-) - </a:t>
            </a:r>
            <a:r>
              <a:rPr lang="en-US" dirty="0" err="1"/>
              <a:t>smaidīgs</a:t>
            </a:r>
            <a:r>
              <a:rPr lang="en-US" dirty="0"/>
              <a:t>, </a:t>
            </a:r>
            <a:r>
              <a:rPr lang="en-US" dirty="0" err="1"/>
              <a:t>priecīgs</a:t>
            </a:r>
            <a:r>
              <a:rPr lang="en-US" dirty="0"/>
              <a:t> </a:t>
            </a:r>
            <a:r>
              <a:rPr lang="en-US" dirty="0" err="1"/>
              <a:t>tevi</a:t>
            </a:r>
            <a:r>
              <a:rPr lang="en-US" dirty="0"/>
              <a:t> </a:t>
            </a:r>
            <a:r>
              <a:rPr lang="en-US" dirty="0" err="1"/>
              <a:t>redzēt</a:t>
            </a:r>
            <a:r>
              <a:rPr lang="en-US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hdwallpapersplus.com/wp-content/uploads/2013/07/29/happy-bab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3886200" cy="3957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8-) - </a:t>
            </a:r>
            <a:r>
              <a:rPr lang="en-US" dirty="0" err="1"/>
              <a:t>smaidīgs</a:t>
            </a:r>
            <a:r>
              <a:rPr lang="en-US" dirty="0"/>
              <a:t> </a:t>
            </a:r>
            <a:r>
              <a:rPr lang="en-US" dirty="0" err="1"/>
              <a:t>caur</a:t>
            </a:r>
            <a:r>
              <a:rPr lang="en-US" dirty="0"/>
              <a:t> </a:t>
            </a:r>
            <a:r>
              <a:rPr lang="en-US" dirty="0" err="1"/>
              <a:t>saulesbrillēm</a:t>
            </a:r>
            <a:r>
              <a:rPr lang="en-US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us.123rf.com/450wm/ababaka/ababaka1304/ababaka130400004/18767390-cute-happy-baby-with-sunglasses-isolated-on-whit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3505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;-) - </a:t>
            </a:r>
            <a:r>
              <a:rPr lang="en-US" dirty="0" err="1"/>
              <a:t>joks</a:t>
            </a:r>
            <a:r>
              <a:rPr lang="en-US" dirty="0"/>
              <a:t>, </a:t>
            </a:r>
            <a:r>
              <a:rPr lang="en-US" dirty="0" err="1"/>
              <a:t>nedusmojies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tikai</a:t>
            </a:r>
            <a:r>
              <a:rPr lang="en-US" dirty="0"/>
              <a:t> </a:t>
            </a:r>
            <a:r>
              <a:rPr lang="en-US" dirty="0" err="1"/>
              <a:t>pajokoju</a:t>
            </a:r>
            <a:r>
              <a:rPr lang="en-US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p.twimg.com/A6qwJtfCQAAudoM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33400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:-</a:t>
            </a:r>
            <a:r>
              <a:rPr lang="lv-LV" dirty="0" smtClean="0"/>
              <a:t>P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mēles</a:t>
            </a:r>
            <a:r>
              <a:rPr lang="en-US" dirty="0"/>
              <a:t> </a:t>
            </a:r>
            <a:r>
              <a:rPr lang="en-US" dirty="0" err="1"/>
              <a:t>parādīšana</a:t>
            </a:r>
            <a:r>
              <a:rPr lang="en-US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2.bp.blogspot.com/-DlmJn256jfk/T_ymCMVvstI/AAAAAAAADnM/xNixTLBJLj8/s1600/Einstein-ton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57399"/>
            <a:ext cx="3352800" cy="417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:-0 - </a:t>
            </a:r>
            <a:r>
              <a:rPr lang="en-US" dirty="0" err="1"/>
              <a:t>pārsteigums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chuckwebster.com/wp-content/uploads/2013/01/surprised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Tā regulē elektroniskā pasta lietotāju uzvedības kultūru un izriet no interneta specifikas, kas ir visai atšķirīga no reālās saskarsmes.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32770" name="Picture 2" descr="http://raws.adc.rmit.edu.au/~e43102/blog2/wp-content/uploads/2012/02/evolution-man-compu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733800"/>
            <a:ext cx="7477571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&lt;3 - Lovīte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AutoShape 2" descr="data:image/jpeg;base64,/9j/4AAQSkZJRgABAQAAAQABAAD/2wCEAAkGBxQQDxQUDxQUFBQVFBQPFA8PDw8UFBQPFBQWFhQUFBQYHCggGBolHBQUITEhJSkrLy4uFx8zODMsNygtLisBCgoKDg0OFxAQGiwkHCQsLCwtLCwtLCwsLDcsLCwsLCwsLCwsLCwsLCwsLCwsLCwsLCwsLCwsLCw0LCwsLCwsLf/AABEIALEBHAMBIgACEQEDEQH/xAAbAAACAwEBAQAAAAAAAAAAAAACAwABBAUGB//EADgQAAICAQIEAwUHAwQDAQAAAAECAAMRBBIFITFBE1FhBiIycYFCUnKRobHBI2LRFCQz8IKi8Rb/xAAZAQADAQEBAAAAAAAAAAAAAAAAAQIDBAX/xAArEQEBAAICAgAFAwMFAAAAAAAAAQIRAyESMQQiMkFRcYHwEyOhBWGRsdH/2gAMAwEAAhEDEQA/AOuphgRCGPWeS9CL2wgJBCxEpRWCRGCWRAEYkAjdsrEAiwwYIEfTTnr+UNLwwuXovMubBSPKW1A8o/GtP6N/LCYBE020Y6cxEkSWVxs9ly5ZWViNKpRhyiIEz2CZ2SbGWLZJUqbGPbKImlkiykraLCCIDCOYQGEcSzsIppoYRLiVEVneIsE0PEsJcZ2MlgmSxJvsWZ7FmkrKxz3SJeudBkinrmkyZ3Fy7a4kJOjZXE+FNJkzsJRIeI5a5RSGxp9GrM0K0zLGqZ5dexGgNDBiFMapkrNlxYMMGIxSisuRmwM+XOBlB/ex5fvN9bzj6Zs8z35xeu4wKTtCPY2N21AOnqxIAmvjfUd+Exx4+3oVaEzzlcI4ot6blDLzKtXYMMrDqDNltoEV3Oqcky7gbHikOZk1GpHaThtu4t9Isp1tn8RJqNhEAiMgkSHGWZRhGCY0qglYUsQIorAZJoxBKx7LTIyRTLNjLEusqVFjIyxFizW6xDiVKixjdYphNbrEOsuVnYyusSyzUwiiJcqLGUpAZJt2QGrleSbi5z1xfgzoNXKWqV5I8WHwoBqnTNMWaY5kVxewCy8S1hYnC9NQhgwMSxEZgMNTFCMERmgxGvf3MDqxA+neNEx3Pusx939z/wBEeM7Vj3dGoMLOPxXi1NDAWuFLcgME/U46D1nTuvVPjYDsNxA5zzHHfZwaq4WbivIKRywQOnynRxyW/N6dXLlnjh/bm69NpLAACuMHny6H1i+KcQKoSoyQCQoxkny5zNpqhXWFXkFAUD0E817T8ZellCLuJJ5nOPl84Y4eWXSuTm8OPeTbouI3O+LkVcjKlGJwR9ls9/8AE9P7Pp7jMe7ftPN6QkoGYYJUEjyJHMT2PDKtlKD0yfmecXNZpzW3Xd2fiCRGkQSJypJaLMcwgESk0uXCxKxBKxKMkuALYRTrHkQWEZaY3WIdZtdZndJUqLGRxEOJsdYhklyosZHSK2TYyxZSXKiwjbBIjmEQxjiarbCFcFGmlRC0tF+HANU1gSbYtnp2EjBFII0TB1xe2VthCFiIw4liTEkDVbZtUk9hmYtKe56nmfrK4rbgBfM5PyErSjlNcZqbbcM3Wb2i4f49DKuN/wASMezjmMHt0nL4Z7RLyr1X9K4ciHBCsfvBunOenYcuc5uv0Fdgw6q34gDNMcprVbcnHl5eeF7/AMVdmoVh2+Y/zORr7UXm307n6DvMlvAVVv6TWp5JXYwGfQTt6HhdOi226gPbc3KtcNa4/CO3zlfLPSbeSz5pJ/vtq4fwh7FBPujrluuPlPULTgTl8P43vIFlNtOThWtVdpYnAGQTg/OdwTnz3b2rWN7jO1Zi5qsOJkZuczsRlxdbiiIBWNkxEwK2wSsftlFYy0zkSYjSsm2BaJIgGOYRTCBUphFsI4iCRGlldIlkmxhFskqVNjGyRTJNrJFskqVFjC6zLYs6b1zNZVLlRYwKJqrgmuMRZVTIYJcgEklTtKsLENRKaYOpBCAi4xYBeJW2GBAvsCozHsCfyiN53XagNe39vuj6dZsotAE8tpNWWtsz97+AZ16b52ZYammnw+e3Ue2JstifGnQ4XpPEO5hyHQefrM7075dj4fpAn9W3rgsAeyjqcTWOL0bwniJuJAC7hk5GQR6esvivDBqECsWAzn3DjPIjBPlznCs9h6cdSD1BQ4we0WPje8qz5MuWfRJZ+r1qYMdvwJ572Ya4UhdQDuVigZsZZR0Yzp3X4kZTV0vD+5JWD/8AQp/qTQ62I3MI9igJZjn7jZ6zTqdRgfrOTxzSC6sg/F8SsOqOPhYHsQYl9QzbV+0SF5eZ6yvGXViblcPKX9v/AB6lOYELENK8D9IW2YOIvEmIZEmIAorBKx2IJEC0QwiXE0sIl1jTWciTEIiVGkDLAKx2JW2BaI2wTXNOyVtj2WmRq4iyub2WKdJUqbHOaqDsm5q4tq5W0aZdsmI8pB2Rk64lMIQkmLpCojAsiiMAiOQM5ntDdtpx944+g5mdXE857Q25Yj7q/qef+JfHN5QsvTy3s2nivax7v+k9A+kKiee9lLgque+4kjynp0c2NtH1PpOzl+ovhPpi+F6E2NlvhH6mer09e0cpn0GnCqMTYonJlluvUk1NGcplp1iWO6qctWwRh5EqGB+WD19DNIM4PGeGMLPH0rBLcbWBGUsXsHH89YYyX2jK5TuTf8+zfxF3Wp/CwHwdpbmobtmfO+KavW0e9c4tryC4QBSB3A9P+8p6nR8R1DuFvoCrzzYloIz2wuMxfF6N9bDzBHTPWbcfy3V0x5sf6mPljbL+8/ww8L4i11O5sjPMZAAKnpjE6fs1p/FvLn4a+n4z0nn+HaI1olFfvMTjPmx6nHYT6Lw3QiioIvbqfNu5i5rMdyfdjMsrJMv3agJMSCFOUwEQSI3EEiMFyjCIgmBAYRTLGmCRAqyusAiaWWLZY0aKAhYl7YQEADbKKxuJREAQwiyI9hAIjiKRtglI/EoiMtMzJF7JrZYsrKlTYeplxYhiZthgximLAjFERxbNgEnsCfyni+JWko7dzkz0/G7ttWB1Y7fp3nmtaPcPLPKdHDPunLvbynALcMw7kifSOCaHYmT1PMmeB9mdP/ujnovL0yZ9LqfAAmvxN71Ff6fh1utyHAh7plNstbJx6ero5mirG84m2+Y7tTKkFskMvtE4fE9ZjvL1+uxMXA9CdZqAD/xp7zn07L9Zvjjqbri5uX7R6T2O4ZhfHsHvOMID9lPP5men2yVrgADkByA9IYE5ssrlds5NQG2TEyKhN5IPJSARns1fl89s3YisEDiTEOTEDJIi2E0EQGWBEEQSJg4LqTbZqsnkmpNS57BKqwcfXJ+sTwYu91lrsdtyh668nCUKcVnHYt7zH8QHaV4+2XnvWnSIglY4rBKyVaJ2ybY0iURAtFEQTGkRZEZFkQcRmJMRkURBIjSIJECsJIlYjCIBEaQCMUxYhiJZqxqiJWMNm0EnoBmJUcPjl264KOij9TOc9ZcEDy6wwS9hPckn852dPo9q+vWdP0yQ8Mblt4D2Y1A011i3nHLcCc5LA45D1nvdHctiBkzjtuUqfyPOeZ9qOGgW1PzxvAYqoOCfhOQOmcT0ul90AHPSXy2ZSZF8L5cduH2hnjHPMfnKN0LeD269pzeJWitGYnAA3E+QmMm677yTGdtV9+OeZzNVq5yhxtXGVOR9ZzdZxVfObY8VcfL8VNdVvsLWuK0GWY7QB5z6PwLhS6WkIvM9Xb7z9z8px/YjgZrr8e4f1LBlQeqVnp9TPVATDmz38s9M+OW/NViHKEICYtnO8TamqduShnYEddqUID+qtOVYNVTSuptcN4a+JZpUzt8ED3wjZ5sFyeYOcdus9BZow1boc4s3g/J85/eNspDKVPQgqR6EYIlzKRncLXDr4hq7FD1UVbSNwV7mDMPRtuB88ETraLUi6pLF6MA2DjI8wcdwcj6R9VYVQo6ABR8gMCI4doVorFdfwgswHlvYscfVjC2USZS91k4xX4proyQtpY2FSQTSgyygjmNxZFPoTOJwrVpVxNtLps+EKiWXczKt6kckz8PI4OO/qJ1/aDg51IrKWNU9ZYhkZ1OGGCMrz7CYn9mNlCrprDTaN2bl+JlcAOpbrz2qc9cjtmXjcfHVv8/LPOZeW5P5+Gfg5/22uYcs36rB8yBgt+YP5Tfwy0W6i1k/4kSvT1sPhYqXLsp7jmq5/tM5iexYVTWLrBW27NYtt2gsMfBnDfWa+Caq2nZp9RVg81F9eNjYHIsOxOAOWe3IdA8tXek4eUsmU07ZWK1DhFZj0UFj8gMzTiZeJaU202VqdpdGQMPssRgH85jG99dFarULUU3nG9xUvq5BIH/qZl4lxEU4AV7HYErVUAWKr1Y5IAAyOZ85xNbw3U2AWa21FFH9SsjbWvjjmjOc8zkAdhzMDX8XsGrNukQXK9NdfMWAKwaxuTYwfi5gZz5jE1nHP1c+XLZ76/7/AOGiv2pVyirVYHa5aCrbQEJ5nJzzO3Jx+eJ2tTqFr27zjcy1r6ux5Afv8gZxeEcEddM+9sXWONR4hAJS4cw2OnXI+RkPBLiRbZYLL6zur3j+mOxGxcAcieY55xz5Qyxw30WN5Ndx2rrlTbvYLuYIu4gbnPRR5nl0hEThXcHtvDtqiu8KVpCfDW3Ihl5nnuVTk8+UDhPCd9KWs9i3WKLHsWxgW3DO1h0OAfpF4469n55b9OsmsRrHrU5esKXHlvztHz5fqIOr1S17N/23WoYH2mzjPpymPS8NXTMrJk7j4drEnLbjlGPmQxA/8zD49o/F07DBJUi0BThiUO7CnsSAQD6w1Nz8DeXjfy0/6lPE8Peu/G7w9w3bfPH1h4nB02mUNoxUdx9+9re7Vmsg5PqXHXuD3noIZST0Mbb7ZxDWXtkAkNBrMfGLPcCjqxx9JsWZGG993lyH8x4+1443LovQaUJ16mdEcoNKw3Edu67ccJJpnsrB6wHrE04iLDHsXGRjdeec/Sczi7N4ZCAEnlhjgfWdewzl6luuZrh7cvLengtboCjgBtpY5KoMKAOuJ6T2D9mlvv8AEsGUrO73ujP9kfzMtuiL3cveZyERfLJ/zPqXBOHDTULWvYZY+bnqZrzc2sdT3XBxcEue76jogS8SLCnA9BWJYl4kEAsQpQhCMKxKIhyjAijBMNoBgAmUZZlQJUuSSAcdAt+stFhz4ArCVH4R4i7jYR3J+H0CnzMfwoL/AKespjBRSCoGCMcjMXGfZwX3i1XZDt8KzY7rvTPQlTzHYg+QnYppCIqqMKoCgDsAMCXlrU0zxl3dwtlgETQRFMshVhJi9uBy5DpgeUcwizBNeW4hwC23UM/ivsZlbaLCAFBGV2/T+Z6GusKoUdAMDPkI0wTLuVskrOYTG2xg0fDxVZYw5BiNo+6PibHkCxJxNcIwYW79iST0vErbCEVq79iE9+w8zIjXROpt57R9fl5Q6VnM0lmSSep5zp0maWadfFhppAhYgq8F3ktbQWtjpMljQ7nmG6yXjEZZLutnO1T4jXunJ4jqew6zbHFw8mb0HsVw/e7XsOQ9yvP3vtN/E9qBOL7IpjR1+oJ/MmdsTn5LvKr458sWBCEqWJCxSYkEIQCCXIBLxAJKMvEkCLMAiMIgmAKMqEwg4jJeJJYEsiABBMMwTEAGARGGAYEU4iWE0NFMI00gwDGsIthGgBMHMtoEaTMznMxtYnt0UennC1tuTsX5t/iP0iYEcmu3XxY77YxoypyJuoTPpNCjMBztha6v0JsUqZnutPzjXvzM7r5RyFbfuy26r/5MV982aqkEfzODqXIOJthNuXmzMv1M5edzc+kO+zAjKtKWX9ZtOnDldvpns4uNLUP7Z1BOfwgYor/AP2m8Gefl7rsx9QcsSpYiNcLMAyAwM0GWItTGCBLl4kEuMgEQCI0iCRAyCJAIwiDiBKxKMKA0AAmCTLYQDGnaEwDITBJiLaGAZMyjAgMIphHGAYypDCBiNYQCI0uUvxt+IzfT0kkl307+H00p0itb8MqSRG0+pzk+KX3lSTRHIRqek89rPikkm3G4OT25+p6zsaPoJJJpl6c8+p9A4V/w1/hE3LJJPPvt2Y+hrLEkkRrMqSSMDWGJJIAYkEuSBJKMkkBC2gySQCoLSSQADFmXJGmlNFmSSCQmVJJAVRgGSSCSzBkk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QDxQUDxQUFBQVFBQPFA8PDw8UFBQPFBQWFhQUFBQYHCggGBolHBQUITEhJSkrLy4uFx8zODMsNygtLisBCgoKDg0OFxAQGiwkHCQsLCwtLCwtLCwsLDcsLCwsLCwsLCwsLCwsLCwsLCwsLCwsLCwsLCwsLCw0LCwsLCwsLf/AABEIALEBHAMBIgACEQEDEQH/xAAbAAACAwEBAQAAAAAAAAAAAAACAwABBAUGB//EADgQAAICAQIEAwUHAwQDAQAAAAECAAMRBBIFITFBE1FhBiIycYFCUnKRobHBI2LRFCQz8IKi8Rb/xAAZAQADAQEBAAAAAAAAAAAAAAAAAQIDBAX/xAArEQEBAAICAgAFAwMFAAAAAAAAAQIRAyESMQQiMkFRcYHwEyOhBWGRsdH/2gAMAwEAAhEDEQA/AOuphgRCGPWeS9CL2wgJBCxEpRWCRGCWRAEYkAjdsrEAiwwYIEfTTnr+UNLwwuXovMubBSPKW1A8o/GtP6N/LCYBE020Y6cxEkSWVxs9ly5ZWViNKpRhyiIEz2CZ2SbGWLZJUqbGPbKImlkiykraLCCIDCOYQGEcSzsIppoYRLiVEVneIsE0PEsJcZ2MlgmSxJvsWZ7FmkrKxz3SJeudBkinrmkyZ3Fy7a4kJOjZXE+FNJkzsJRIeI5a5RSGxp9GrM0K0zLGqZ5dexGgNDBiFMapkrNlxYMMGIxSisuRmwM+XOBlB/ex5fvN9bzj6Zs8z35xeu4wKTtCPY2N21AOnqxIAmvjfUd+Exx4+3oVaEzzlcI4ot6blDLzKtXYMMrDqDNltoEV3Oqcky7gbHikOZk1GpHaThtu4t9Isp1tn8RJqNhEAiMgkSHGWZRhGCY0qglYUsQIorAZJoxBKx7LTIyRTLNjLEusqVFjIyxFizW6xDiVKixjdYphNbrEOsuVnYyusSyzUwiiJcqLGUpAZJt2QGrleSbi5z1xfgzoNXKWqV5I8WHwoBqnTNMWaY5kVxewCy8S1hYnC9NQhgwMSxEZgMNTFCMERmgxGvf3MDqxA+neNEx3Pusx939z/wBEeM7Vj3dGoMLOPxXi1NDAWuFLcgME/U46D1nTuvVPjYDsNxA5zzHHfZwaq4WbivIKRywQOnynRxyW/N6dXLlnjh/bm69NpLAACuMHny6H1i+KcQKoSoyQCQoxkny5zNpqhXWFXkFAUD0E817T8ZellCLuJJ5nOPl84Y4eWXSuTm8OPeTbouI3O+LkVcjKlGJwR9ls9/8AE9P7Pp7jMe7ftPN6QkoGYYJUEjyJHMT2PDKtlKD0yfmecXNZpzW3Xd2fiCRGkQSJypJaLMcwgESk0uXCxKxBKxKMkuALYRTrHkQWEZaY3WIdZtdZndJUqLGRxEOJsdYhklyosZHSK2TYyxZSXKiwjbBIjmEQxjiarbCFcFGmlRC0tF+HANU1gSbYtnp2EjBFII0TB1xe2VthCFiIw4liTEkDVbZtUk9hmYtKe56nmfrK4rbgBfM5PyErSjlNcZqbbcM3Wb2i4f49DKuN/wASMezjmMHt0nL4Z7RLyr1X9K4ciHBCsfvBunOenYcuc5uv0Fdgw6q34gDNMcprVbcnHl5eeF7/AMVdmoVh2+Y/zORr7UXm307n6DvMlvAVVv6TWp5JXYwGfQTt6HhdOi226gPbc3KtcNa4/CO3zlfLPSbeSz5pJ/vtq4fwh7FBPujrluuPlPULTgTl8P43vIFlNtOThWtVdpYnAGQTg/OdwTnz3b2rWN7jO1Zi5qsOJkZuczsRlxdbiiIBWNkxEwK2wSsftlFYy0zkSYjSsm2BaJIgGOYRTCBUphFsI4iCRGlldIlkmxhFskqVNjGyRTJNrJFskqVFjC6zLYs6b1zNZVLlRYwKJqrgmuMRZVTIYJcgEklTtKsLENRKaYOpBCAi4xYBeJW2GBAvsCozHsCfyiN53XagNe39vuj6dZsotAE8tpNWWtsz97+AZ16b52ZYammnw+e3Ue2JstifGnQ4XpPEO5hyHQefrM7075dj4fpAn9W3rgsAeyjqcTWOL0bwniJuJAC7hk5GQR6esvivDBqECsWAzn3DjPIjBPlznCs9h6cdSD1BQ4we0WPje8qz5MuWfRJZ+r1qYMdvwJ572Ya4UhdQDuVigZsZZR0Yzp3X4kZTV0vD+5JWD/8AQp/qTQ62I3MI9igJZjn7jZ6zTqdRgfrOTxzSC6sg/F8SsOqOPhYHsQYl9QzbV+0SF5eZ6yvGXViblcPKX9v/AB6lOYELENK8D9IW2YOIvEmIZEmIAorBKx2IJEC0QwiXE0sIl1jTWciTEIiVGkDLAKx2JW2BaI2wTXNOyVtj2WmRq4iyub2WKdJUqbHOaqDsm5q4tq5W0aZdsmI8pB2Rk64lMIQkmLpCojAsiiMAiOQM5ntDdtpx944+g5mdXE857Q25Yj7q/qef+JfHN5QsvTy3s2nivax7v+k9A+kKiee9lLgque+4kjynp0c2NtH1PpOzl+ovhPpi+F6E2NlvhH6mer09e0cpn0GnCqMTYonJlluvUk1NGcplp1iWO6qctWwRh5EqGB+WD19DNIM4PGeGMLPH0rBLcbWBGUsXsHH89YYyX2jK5TuTf8+zfxF3Wp/CwHwdpbmobtmfO+KavW0e9c4tryC4QBSB3A9P+8p6nR8R1DuFvoCrzzYloIz2wuMxfF6N9bDzBHTPWbcfy3V0x5sf6mPljbL+8/ww8L4i11O5sjPMZAAKnpjE6fs1p/FvLn4a+n4z0nn+HaI1olFfvMTjPmx6nHYT6Lw3QiioIvbqfNu5i5rMdyfdjMsrJMv3agJMSCFOUwEQSI3EEiMFyjCIgmBAYRTLGmCRAqyusAiaWWLZY0aKAhYl7YQEADbKKxuJREAQwiyI9hAIjiKRtglI/EoiMtMzJF7JrZYsrKlTYeplxYhiZthgximLAjFERxbNgEnsCfyni+JWko7dzkz0/G7ttWB1Y7fp3nmtaPcPLPKdHDPunLvbynALcMw7kifSOCaHYmT1PMmeB9mdP/ujnovL0yZ9LqfAAmvxN71Ff6fh1utyHAh7plNstbJx6ero5mirG84m2+Y7tTKkFskMvtE4fE9ZjvL1+uxMXA9CdZqAD/xp7zn07L9Zvjjqbri5uX7R6T2O4ZhfHsHvOMID9lPP5men2yVrgADkByA9IYE5ssrlds5NQG2TEyKhN5IPJSARns1fl89s3YisEDiTEOTEDJIi2E0EQGWBEEQSJg4LqTbZqsnkmpNS57BKqwcfXJ+sTwYu91lrsdtyh668nCUKcVnHYt7zH8QHaV4+2XnvWnSIglY4rBKyVaJ2ybY0iURAtFEQTGkRZEZFkQcRmJMRkURBIjSIJECsJIlYjCIBEaQCMUxYhiJZqxqiJWMNm0EnoBmJUcPjl264KOij9TOc9ZcEDy6wwS9hPckn852dPo9q+vWdP0yQ8Mblt4D2Y1A011i3nHLcCc5LA45D1nvdHctiBkzjtuUqfyPOeZ9qOGgW1PzxvAYqoOCfhOQOmcT0ul90AHPSXy2ZSZF8L5cduH2hnjHPMfnKN0LeD269pzeJWitGYnAA3E+QmMm677yTGdtV9+OeZzNVq5yhxtXGVOR9ZzdZxVfObY8VcfL8VNdVvsLWuK0GWY7QB5z6PwLhS6WkIvM9Xb7z9z8px/YjgZrr8e4f1LBlQeqVnp9TPVATDmz38s9M+OW/NViHKEICYtnO8TamqduShnYEddqUID+qtOVYNVTSuptcN4a+JZpUzt8ED3wjZ5sFyeYOcdus9BZow1boc4s3g/J85/eNspDKVPQgqR6EYIlzKRncLXDr4hq7FD1UVbSNwV7mDMPRtuB88ETraLUi6pLF6MA2DjI8wcdwcj6R9VYVQo6ABR8gMCI4doVorFdfwgswHlvYscfVjC2USZS91k4xX4proyQtpY2FSQTSgyygjmNxZFPoTOJwrVpVxNtLps+EKiWXczKt6kckz8PI4OO/qJ1/aDg51IrKWNU9ZYhkZ1OGGCMrz7CYn9mNlCrprDTaN2bl+JlcAOpbrz2qc9cjtmXjcfHVv8/LPOZeW5P5+Gfg5/22uYcs36rB8yBgt+YP5Tfwy0W6i1k/4kSvT1sPhYqXLsp7jmq5/tM5iexYVTWLrBW27NYtt2gsMfBnDfWa+Caq2nZp9RVg81F9eNjYHIsOxOAOWe3IdA8tXek4eUsmU07ZWK1DhFZj0UFj8gMzTiZeJaU202VqdpdGQMPssRgH85jG99dFarULUU3nG9xUvq5BIH/qZl4lxEU4AV7HYErVUAWKr1Y5IAAyOZ85xNbw3U2AWa21FFH9SsjbWvjjmjOc8zkAdhzMDX8XsGrNukQXK9NdfMWAKwaxuTYwfi5gZz5jE1nHP1c+XLZ76/7/AOGiv2pVyirVYHa5aCrbQEJ5nJzzO3Jx+eJ2tTqFr27zjcy1r6ux5Afv8gZxeEcEddM+9sXWONR4hAJS4cw2OnXI+RkPBLiRbZYLL6zur3j+mOxGxcAcieY55xz5Qyxw30WN5Ndx2rrlTbvYLuYIu4gbnPRR5nl0hEThXcHtvDtqiu8KVpCfDW3Ihl5nnuVTk8+UDhPCd9KWs9i3WKLHsWxgW3DO1h0OAfpF4469n55b9OsmsRrHrU5esKXHlvztHz5fqIOr1S17N/23WoYH2mzjPpymPS8NXTMrJk7j4drEnLbjlGPmQxA/8zD49o/F07DBJUi0BThiUO7CnsSAQD6w1Nz8DeXjfy0/6lPE8Peu/G7w9w3bfPH1h4nB02mUNoxUdx9+9re7Vmsg5PqXHXuD3noIZST0Mbb7ZxDWXtkAkNBrMfGLPcCjqxx9JsWZGG993lyH8x4+1443LovQaUJ16mdEcoNKw3Edu67ccJJpnsrB6wHrE04iLDHsXGRjdeec/Sczi7N4ZCAEnlhjgfWdewzl6luuZrh7cvLengtboCjgBtpY5KoMKAOuJ6T2D9mlvv8AEsGUrO73ujP9kfzMtuiL3cveZyERfLJ/zPqXBOHDTULWvYZY+bnqZrzc2sdT3XBxcEue76jogS8SLCnA9BWJYl4kEAsQpQhCMKxKIhyjAijBMNoBgAmUZZlQJUuSSAcdAt+stFhz4ArCVH4R4i7jYR3J+H0CnzMfwoL/AKespjBRSCoGCMcjMXGfZwX3i1XZDt8KzY7rvTPQlTzHYg+QnYppCIqqMKoCgDsAMCXlrU0zxl3dwtlgETQRFMshVhJi9uBy5DpgeUcwizBNeW4hwC23UM/ivsZlbaLCAFBGV2/T+Z6GusKoUdAMDPkI0wTLuVskrOYTG2xg0fDxVZYw5BiNo+6PibHkCxJxNcIwYW79iST0vErbCEVq79iE9+w8zIjXROpt57R9fl5Q6VnM0lmSSep5zp0maWadfFhppAhYgq8F3ktbQWtjpMljQ7nmG6yXjEZZLutnO1T4jXunJ4jqew6zbHFw8mb0HsVw/e7XsOQ9yvP3vtN/E9qBOL7IpjR1+oJ/MmdsTn5LvKr458sWBCEqWJCxSYkEIQCCXIBLxAJKMvEkCLMAiMIgmAKMqEwg4jJeJJYEsiABBMMwTEAGARGGAYEU4iWE0NFMI00gwDGsIthGgBMHMtoEaTMznMxtYnt0UennC1tuTsX5t/iP0iYEcmu3XxY77YxoypyJuoTPpNCjMBztha6v0JsUqZnutPzjXvzM7r5RyFbfuy26r/5MV982aqkEfzODqXIOJthNuXmzMv1M5edzc+kO+zAjKtKWX9ZtOnDldvpns4uNLUP7Z1BOfwgYor/AP2m8Gefl7rsx9QcsSpYiNcLMAyAwM0GWItTGCBLl4kEuMgEQCI0iCRAyCJAIwiDiBKxKMKA0AAmCTLYQDGnaEwDITBJiLaGAZMyjAgMIphHGAYypDCBiNYQCI0uUvxt+IzfT0kkl307+H00p0itb8MqSRG0+pzk+KX3lSTRHIRqek89rPikkm3G4OT25+p6zsaPoJJJpl6c8+p9A4V/w1/hE3LJJPPvt2Y+hrLEkkRrMqSSMDWGJJIAYkEuSBJKMkkBC2gySQCoLSSQADFmXJGmlNFmSSCQmVJJAVRgGSSCSzBkk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images6.fanpop.com/image/photos/33000000/Love-Wallpapers-love-33002117-1600-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056120" cy="441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Var izmantot arī šādus saīsinājumus, kas labi pazīstami interneta lietotāju vidū, taču nav sevišķi populāri: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364163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AAMOF - tas ir fakts;</a:t>
            </a:r>
          </a:p>
          <a:p>
            <a:r>
              <a:rPr lang="lv-LV" dirty="0"/>
              <a:t>SUL - tiksimies vēlāk;</a:t>
            </a:r>
          </a:p>
          <a:p>
            <a:r>
              <a:rPr lang="lv-LV" dirty="0"/>
              <a:t>IMO - manuprāt;</a:t>
            </a:r>
          </a:p>
          <a:p>
            <a:r>
              <a:rPr lang="lv-LV" dirty="0"/>
              <a:t>BTW - starp citu;</a:t>
            </a:r>
          </a:p>
          <a:p>
            <a:r>
              <a:rPr lang="lv-LV" dirty="0"/>
              <a:t>FYI - tavai zināšanai;</a:t>
            </a:r>
          </a:p>
          <a:p>
            <a:r>
              <a:rPr lang="lv-LV" dirty="0"/>
              <a:t>CMIIW - izlabo mani, ja es kļūdos;</a:t>
            </a:r>
          </a:p>
          <a:p>
            <a:r>
              <a:rPr lang="lv-LV" dirty="0"/>
              <a:t>4U - tikai tev;</a:t>
            </a:r>
          </a:p>
          <a:p>
            <a:r>
              <a:rPr lang="lv-LV" dirty="0"/>
              <a:t>TTYL - parunāsimies vēlāk;</a:t>
            </a:r>
          </a:p>
          <a:p>
            <a:r>
              <a:rPr lang="lv-LV" dirty="0"/>
              <a:t>KWIM - vai tu zini, ko es domāju, u. c.</a:t>
            </a:r>
          </a:p>
          <a:p>
            <a:pPr>
              <a:buNone/>
            </a:pP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pieklājīgi</a:t>
            </a:r>
            <a:r>
              <a:rPr lang="en-US" dirty="0"/>
              <a:t> </a:t>
            </a:r>
            <a:r>
              <a:rPr lang="en-US" dirty="0" err="1"/>
              <a:t>uzrakstītu</a:t>
            </a:r>
            <a:r>
              <a:rPr lang="en-US" dirty="0"/>
              <a:t> e-pasta </a:t>
            </a:r>
            <a:r>
              <a:rPr lang="en-US" dirty="0" err="1"/>
              <a:t>vēstuli</a:t>
            </a:r>
            <a:r>
              <a:rPr lang="en-US" dirty="0"/>
              <a:t> </a:t>
            </a:r>
            <a:r>
              <a:rPr lang="en-US" dirty="0" err="1"/>
              <a:t>jāatbild</a:t>
            </a:r>
            <a:r>
              <a:rPr lang="en-US" dirty="0"/>
              <a:t> </a:t>
            </a:r>
            <a:r>
              <a:rPr lang="en-US" dirty="0" err="1"/>
              <a:t>nekavējoties</a:t>
            </a:r>
            <a:r>
              <a:rPr lang="en-US" dirty="0"/>
              <a:t>.</a:t>
            </a:r>
          </a:p>
        </p:txBody>
      </p:sp>
      <p:pic>
        <p:nvPicPr>
          <p:cNvPr id="3074" name="Picture 2" descr="http://www.julienrio.com/marketing/pictures/julienrio.com_send_me_an_em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3733800" cy="3596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077200" cy="5364163"/>
          </a:xfrm>
        </p:spPr>
        <p:txBody>
          <a:bodyPr>
            <a:normAutofit lnSpcReduction="10000"/>
          </a:bodyPr>
          <a:lstStyle/>
          <a:p>
            <a:r>
              <a:rPr lang="lv-LV" dirty="0"/>
              <a:t>Situācijā, ja dodaties atvaļinājumā un esat nolēmis datoru neizmantot, ir divi rīcības veidi:</a:t>
            </a:r>
          </a:p>
          <a:p>
            <a:r>
              <a:rPr lang="lv-LV" dirty="0"/>
              <a:t>uzrakstīt vēstījumu, kurā minēts, no kura līdz kuram datumam nebūsiet pieejams;</a:t>
            </a:r>
          </a:p>
          <a:p>
            <a:r>
              <a:rPr lang="lv-LV" dirty="0"/>
              <a:t>atgriežoties nosūtiet atvainošanās vēstuli, paskaidrojot, kāpēc neatbildējāt laikus vai neieradāties uz aicinātu pasākumu, u. tml.</a:t>
            </a:r>
          </a:p>
          <a:p>
            <a:pPr>
              <a:buNone/>
            </a:pP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Iegaumējiet</a:t>
            </a:r>
            <a:r>
              <a:rPr lang="en-US" b="1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dirty="0" err="1"/>
              <a:t>Nopietni</a:t>
            </a:r>
            <a:r>
              <a:rPr lang="en-US" dirty="0"/>
              <a:t> </a:t>
            </a:r>
            <a:r>
              <a:rPr lang="en-US" dirty="0" err="1"/>
              <a:t>pievērsiet</a:t>
            </a:r>
            <a:r>
              <a:rPr lang="en-US" dirty="0"/>
              <a:t> </a:t>
            </a:r>
            <a:r>
              <a:rPr lang="en-US" dirty="0" err="1"/>
              <a:t>uzmanību</a:t>
            </a:r>
            <a:r>
              <a:rPr lang="en-US" dirty="0"/>
              <a:t> </a:t>
            </a:r>
            <a:r>
              <a:rPr lang="en-US" dirty="0" err="1"/>
              <a:t>savām</a:t>
            </a:r>
            <a:r>
              <a:rPr lang="en-US" dirty="0"/>
              <a:t> un </a:t>
            </a:r>
            <a:r>
              <a:rPr lang="en-US" dirty="0" err="1"/>
              <a:t>firmu</a:t>
            </a:r>
            <a:r>
              <a:rPr lang="en-US" dirty="0"/>
              <a:t> e-pasta </a:t>
            </a:r>
            <a:r>
              <a:rPr lang="en-US" dirty="0" err="1"/>
              <a:t>adresēm</a:t>
            </a:r>
            <a:r>
              <a:rPr lang="en-US" dirty="0"/>
              <a:t>. </a:t>
            </a:r>
            <a:r>
              <a:rPr lang="en-US" dirty="0" err="1"/>
              <a:t>Parasti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uzvārds</a:t>
            </a:r>
            <a:r>
              <a:rPr lang="en-US" dirty="0"/>
              <a:t>, </a:t>
            </a:r>
            <a:r>
              <a:rPr lang="en-US" dirty="0" err="1"/>
              <a:t>firmas</a:t>
            </a:r>
            <a:r>
              <a:rPr lang="en-US" dirty="0"/>
              <a:t> </a:t>
            </a:r>
            <a:r>
              <a:rPr lang="en-US" dirty="0" err="1"/>
              <a:t>nosaukums</a:t>
            </a:r>
            <a:r>
              <a:rPr lang="en-US" dirty="0"/>
              <a:t> u. </a:t>
            </a:r>
            <a:r>
              <a:rPr lang="en-US" dirty="0" err="1"/>
              <a:t>tml</a:t>
            </a:r>
            <a:r>
              <a:rPr lang="en-US" dirty="0"/>
              <a:t>. </a:t>
            </a:r>
            <a:r>
              <a:rPr lang="en-US" dirty="0" err="1"/>
              <a:t>Ja</a:t>
            </a:r>
            <a:r>
              <a:rPr lang="en-US" dirty="0"/>
              <a:t> e-pasta </a:t>
            </a:r>
            <a:r>
              <a:rPr lang="en-US" dirty="0" err="1"/>
              <a:t>adrese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nenopietna</a:t>
            </a:r>
            <a:r>
              <a:rPr lang="en-US" dirty="0"/>
              <a:t>, </a:t>
            </a:r>
            <a:r>
              <a:rPr lang="en-US" dirty="0" err="1"/>
              <a:t>nebūtu</a:t>
            </a:r>
            <a:r>
              <a:rPr lang="en-US" dirty="0"/>
              <a:t> </a:t>
            </a:r>
            <a:r>
              <a:rPr lang="en-US" dirty="0" err="1"/>
              <a:t>vēlams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to </a:t>
            </a:r>
            <a:r>
              <a:rPr lang="en-US" dirty="0" err="1"/>
              <a:t>sūtīt</a:t>
            </a:r>
            <a:r>
              <a:rPr lang="en-US" dirty="0"/>
              <a:t> </a:t>
            </a:r>
            <a:r>
              <a:rPr lang="en-US" dirty="0" err="1"/>
              <a:t>oficiālas</a:t>
            </a:r>
            <a:r>
              <a:rPr lang="en-US" dirty="0"/>
              <a:t> </a:t>
            </a:r>
            <a:r>
              <a:rPr lang="en-US" dirty="0" err="1"/>
              <a:t>vēstules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Paldies par uzmanību!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extrapackofpeanuts.com/wp-content/uploads/2012/05/thank-you-dan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660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Tā kā internets netiek regulēts un pārbaudīts, tas ir īpaši nozīmīgi, ka katrs tā lietotājs atbild par civilizētu saziņu.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33794" name="Picture 2" descr="http://www.orkugifs.com/en/images/cat-using-computer_27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00399"/>
            <a:ext cx="4114800" cy="316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Sazinoties rakstiski, cilvēks nevar citām personām nodot informāciju ar balss tembra vai ķermeņa valodas palīdzību, līdz ar to ir lielas iespējas būt pārprastam. 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31746" name="Picture 2" descr="http://www.pike.k12.in.us/schools/fishback_creek_public_academy/directory/PublishingImages/computer%20ladybug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0"/>
            <a:ext cx="4114800" cy="2501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Arī</a:t>
            </a:r>
            <a:r>
              <a:rPr lang="en-US" dirty="0"/>
              <a:t> </a:t>
            </a:r>
            <a:r>
              <a:rPr lang="en-US" dirty="0" err="1"/>
              <a:t>rakstot</a:t>
            </a:r>
            <a:r>
              <a:rPr lang="en-US" dirty="0"/>
              <a:t> e-pasta </a:t>
            </a:r>
            <a:r>
              <a:rPr lang="en-US" dirty="0" err="1"/>
              <a:t>vēstules</a:t>
            </a:r>
            <a:r>
              <a:rPr lang="en-US" dirty="0"/>
              <a:t>, </a:t>
            </a:r>
            <a:r>
              <a:rPr lang="en-US" dirty="0" err="1"/>
              <a:t>jāievēro</a:t>
            </a:r>
            <a:r>
              <a:rPr lang="en-US" dirty="0"/>
              <a:t> </a:t>
            </a:r>
            <a:r>
              <a:rPr lang="en-US" dirty="0" err="1"/>
              <a:t>pieklājības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. </a:t>
            </a:r>
            <a:r>
              <a:rPr lang="en-US" dirty="0" err="1"/>
              <a:t>Pirms</a:t>
            </a:r>
            <a:r>
              <a:rPr lang="en-US" dirty="0"/>
              <a:t> to </a:t>
            </a:r>
            <a:r>
              <a:rPr lang="en-US" dirty="0" err="1"/>
              <a:t>nosūtīt</a:t>
            </a:r>
            <a:r>
              <a:rPr lang="en-US" dirty="0"/>
              <a:t>, </a:t>
            </a:r>
            <a:r>
              <a:rPr lang="en-US" dirty="0" err="1"/>
              <a:t>tekstu</a:t>
            </a:r>
            <a:r>
              <a:rPr lang="en-US" dirty="0"/>
              <a:t> </a:t>
            </a:r>
            <a:r>
              <a:rPr lang="en-US" dirty="0" err="1"/>
              <a:t>vajadzētu</a:t>
            </a:r>
            <a:r>
              <a:rPr lang="en-US" dirty="0"/>
              <a:t> </a:t>
            </a:r>
            <a:r>
              <a:rPr lang="en-US" dirty="0" err="1"/>
              <a:t>noteikti</a:t>
            </a:r>
            <a:r>
              <a:rPr lang="en-US" dirty="0"/>
              <a:t> </a:t>
            </a:r>
            <a:r>
              <a:rPr lang="en-US" dirty="0" err="1"/>
              <a:t>pārlasīt</a:t>
            </a:r>
            <a:r>
              <a:rPr lang="en-US" dirty="0"/>
              <a:t>,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nepieciešams</a:t>
            </a:r>
            <a:r>
              <a:rPr lang="en-US" dirty="0"/>
              <a:t> - </a:t>
            </a:r>
            <a:r>
              <a:rPr lang="en-US" dirty="0" err="1"/>
              <a:t>pārveidot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22" name="Picture 2" descr="http://users.isp.com/oberto/assets/images/Love_My_Compu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Iegaumējiet!</a:t>
            </a:r>
            <a:r>
              <a:rPr lang="lv-LV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Arī </a:t>
            </a:r>
            <a:r>
              <a:rPr lang="lv-LV" dirty="0"/>
              <a:t>elektroniskais sūtījums jāraksta pieklājīgā, labā valodā un bez gramatikas kļūdām. Pretējā gadījumā par sevi var radīt nevīžīga cilvēka iespaidu.</a:t>
            </a:r>
            <a:br>
              <a:rPr lang="lv-LV" dirty="0"/>
            </a:br>
            <a:endParaRPr lang="en-US" dirty="0"/>
          </a:p>
        </p:txBody>
      </p:sp>
      <p:pic>
        <p:nvPicPr>
          <p:cNvPr id="29698" name="Picture 2" descr="http://media1.break.com/dnet/media/2012/3/9/cd279694-7078-4a03-949d-4c6871c8d1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276600"/>
            <a:ext cx="445770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r>
              <a:rPr lang="lv-LV" dirty="0"/>
              <a:t>Jāatceras, ka dators ir mehānisms, kurā cilvēku neredz. Nedarbojas žesti, mīmika, ķermeņa valoda, sejas izteiksme. Cilvēks šādā saskarsmē ir ļoti bezpersonisks. Tādēļ jo īpaši jāpievērš uzmanība pat vissīkākajai niansei: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sp>
        <p:nvSpPr>
          <p:cNvPr id="28674" name="AutoShape 2" descr="data:image/jpeg;base64,/9j/4AAQSkZJRgABAQAAAQABAAD/2wCEAAkGBxQSEhQUEhQWFRUWFxUYGBgUFBQVFxUXFxUXFxgYFRUYHCggGBolHRQXITEhJSkrLi4uFx8zODMsNygtLisBCgoKDg0OGhAQGiwkHyQsLCwsLCwsLCwsLCwsLCwsLCwsLCwsLCwsLCwsLCwsLCwsLCwsLCwsLCwsLCwsLCwsLP/AABEIALcBEwMBIgACEQEDEQH/xAAcAAABBQEBAQAAAAAAAAAAAAAFAAMEBgcBAgj/xABCEAACAAQEAwUFBgQFAwUBAAABAgADBBEFEiExBkFRImFxgZEHEzKhsRQjQlLB0WJyguEzkqLw8SSy0hYXNEPCFf/EABkBAAMBAQEAAAAAAAAAAAAAAAABAgQDBf/EACERAAICAwEAAgMBAAAAAAAAAAABAhEDEiExBEEiUWET/9oADAMBAAIRAxEAPwC7Yn7VKCUSqM84jT7tOz/mcgEd4vAap9rqnSXIt0Mxr/Jf3jFphhynncoukI1af7Uagg5VlD+kn6mKtifFtVOJ95NYjopyjytFc97HDMh2Khxqp73ztY9WN48SK1tRmNwdCCYh1L2BhmW1hCsdBKtrZhUAzXYj4RmY79LwUpMBZ0+6OqjU9Wbf0jzwnQBkqKhxcSksv87c/IfWDuHYhlQKscc3KO2Ht0RJlDKppZXKHmHdiOf7QMo8QBbI4ynkesFcS7YPWKnW0zlidtdLbDwjMmpXZqpwrVFpZMsDcWkh174dwuvJTLM3Gl45iFgLgxyVpnd1KJUpqlTYxPw4m+mt+kQ8Qa7QV4PoWnVCINMxA6c42xdo82SqVI3TgTC8lIuZbFtddzfnB4UpG0SpcvIip0AHoIfkLFURZESoZfiHnEuVPBhxpQMRJtHbVdIOgTQYbqZwRSx5CIiz2X4h5xE4hqz7g5NWJFhvBYUV6sxS7HOht10HnAuqoJU27SyCeYPy02gZiGI1BB01H5dL+Iivf/1ZoYaMDoNBHGWVM0RwtFma6JYnUMRyuLC9r9NR6RDqJSzXTtG4GU2vboDCpJzNe4N7384lSKbW4sLnpv4xG1nTWiMtK0o2LbKR6bW8QPlFx4Dr2JKtqD15GAFa12FwO48mFt/99Ik8M1OUkbEEW8zp6EQ/HZzfUadCjinQR2NJnFChQoBChQoUAzkKFCgA5HYUKAD5BlncdPpHUbWG5r2IPkY6WixEsPHDMhlHhFoAPM1rmOFo8w9RSPeTET8zAfPWEBolBSe6wdvzOpc+Z0+UVWlqDoY0Wvlg07SxtkKj0jLJVwLdND5QvlQ4ivhz6w3LrmsdLwZpMPzKC9r90VD35Asduo/WC+GY0QoRtbfMeMYJQrqPSjkvhC4jT7whfhA5dYhYdJnObJrtcGC6sJjGw3JOuw8TFn4NdWq5ctFGUAkm25HOLxW1VHHPUe2Daf2aVdQwZgktbCwLa/IReOC/ZuKSaJ06YHZfgVRZVPU33MXqnl2j3OMakjG2egMxiSi2himiTFEihR2FCGeHlgwGxySqJmvbWDkU72nyn+zI8skMj301uCpvcc9oifFZUOyQCnyrm4iK9EOkB8JxxpgsVNwLnvG1x0hw8TywbM2U94MYJJ2emvLC0qkh6uo9Ba41F7R5wjE5c4jKwMFaiVcG9hCVoUmiKKUsg2OXn3eEN0jS5JuSGvcADv218jt0iBi+MnKETnba/a1/2fOAdVMYAtMJW+yje3Qn0v4CNfDHRdKrjdl0DAnoLBR/UQb+V/KGP/W8xvhZfU/tGbT6rXQEd9/1IjsmomDZiR8/kf0gbY1FGr0nFE880bu/41iwYdxAr2ExSh6/hP7ecY9h1cxNs6E/lmXRvJhb5iLAlTNTUKw8RcHzT9RCU5IHBM1qFFY4W4gWYuRzlYbXI+sWE1aAXzC3jHdTTRwcWnQ9CjxJnK4upuI9xSdknI7ChQAfGzte/kY7mhgtY+sdLQxEiS+sOs0RKcxqPs7ky6qin0c0CzuxBAFw2VCCO8EAj+UjnFRVik6M2VusWbgbDvezWmEaINP5j/aAGKYe9POmSZgs8tsp6HmCO4ggjuIjTeBsP91T2O5Nz5gReOP5HPLKohVluLRnePUpkTj+VySP1Eac621Og74qvFdbSlVSZd7ODdPwjY3MdcsFONHLDkcJWilA66HQ8o7KUAEk6dAdzFr47WnlS5cmnRQbBmcAZjpoLxTpOkvzMY3h19Nyz7LhLpKhi4BsF6Dbz6xpPssw4mdMnEaKMo8dz+kZpQfED0i8cC8UfZ5yy2P3cw2/lbkfCCvpEtt9ZtCmwhp2uY4ZlxcbR7pUuYoklyV0hvEa+XIltNmsERRck/737ocnzllozuQqqCzE6AAC5Jj5y4940fEJxsStOhPu02v/ABsPzH5DzhAXnEva8cxFPJXLyaYTc9+UbesQ5HtaqL9qXKI6AMPneMqE2O++hgbzhntRkvb3kpl71IYemhiTxHjEqrlIJL5gSc2hW2gtcHzjAErGGxtFs4OxB2WaGJOqW18b2jnmrRnXArmi4UGErKzW1Lb+EVjHuH2z5hzO8WSRjspSQ5Km2gsSYblYorzHS+ZdCp6giMLdOz0lHlAnDMJewI3HkflF3p6R3lWY+cC6Y5W02g6k/QDu+sEZds5zjyirYpLFMC1rsdL9AOkU2trc5uVHiN40bFZAmAg6xRsVwYodNo6RyHNwA9l5Eg+NoelFSbMSp5Hr5iGnlleWkdlIPDzi2yUgrJS+jqJi9d2+e8EaKy/4U1k/hLG3+Vv0gbRPbv8AS/7wSpyH059D/cxDdDoItNYjNs68xYX8x9LRHwLEiRMS/aRmtfzIv3aw8ZGnQ+G/nz9YD4Sv/XFfwkBj5aWt37Ryl2y0XvBMZyVAOc5HKIynYFiyqw6agaf3jQozGvwIvWS2QXDNKbKb5VKWJbTy8400GNPxb1aM2erTR2FChRpM58Uh49LDaiHUEMY/L0i8ezqoI95Y2IZGHdof/GKKusWzgN7TJnQhfUE/vFQ9In4aFxPw9LrTIqxo0vszQB8SDUf5WN/5WPSGzVGUhAtdibQUwSqytZvhbQ32B5H569xMV7jdWkPbWzA5P1HiP26xqgZpWyr41irzJts7FBodSATz2jlFQFz/AAcyf0iPlOwGnfvBufOWRJAO9tupgr9j84gHxDP/AGHhAuUexHmun3JZoZWZpGbI7ZogqRIWfkFusPU8y5BG4gTNm6xKo5pBjmWb5wPjpqJQV/iSw8e+L1SJYR800uOPJ1luVJ5iLZQe2CfLkFXlq8y1le9gD1ZeflAIL+2vi9Qn2CS13axnEbKm4S/U6Ejp4xjN49VNS0x2d2LMxLMx3JJuSYazQAe7ws0N3johjPatFi4Uc/eKDZjlI8v+YrggzwrOy1Avtla/pEZFcWXidTRZptRle7yy38S6/KH6erVmFgQR1BEe5VOC10byvD82mPxC1xGCTR6nhY6AgrrvaJ7sDz1it0mIhAL6sbAKN2J0AEecakrLb3rXuAoYozgA7HUbDviURL0PsYEYuwiRh9WsxdGzemYePXxhyro1mLZoXjEUqomKSRpfo36HlEdaYEgfD/MNvA8xDuL0RlNyI8L/AFgf9vG2T/Kbf6SbR2S/RzZYJVA9hdcw6qwB8mETBQkjcj+ZDf8AzIfrAfDsUYW0J/pI/wC28HpGLo3xaHoVJHqdoUkyUxyXSzlU5WEwc1v2vK9oFrJy1KTSMtr599lBI0O0WOkmS32I8u0B6RbcJwqU6/eAPpax13jlFOTpDlNRVsd4RXOpmMNyMt97ZVJMWErDdLIWWoVAAo2Ah2PRxw0ikY5y2dnm0KPUKLJPipBDiLfwj3SSc5sItGByJCEZ/i6kaCOkYbEylqRcG4dabYv2E+Z8Iu8illyUVZYAFx4nxhS5anZhHipmItlzdokWEaFBRRlc3JhyibQQXr6X7VTslwJijsk2PKwvfkfhPlAHDm0g9RTcpB9e8cxE3TsqjLgfdMTMGqkjL/EORgRi2J3ux1PIchGi+0Lh+4+0oCVFveWGljoHP0MZFiUwFzbYaCDJLnC8cbYyXLm5gxhuGTZ5YSkLZVubchA6klZiAASxIAA532EfQns94aFLTgMAZkztP4nl4CMjZoPnqYovroRuDHnMBH0Pi3CNBUZmaWobMykgWbMCQdNOYijV/sjLMxkVMsLyWYjXH9QJ+kRvH9laS/RnMp48vMi04j7PK6SOzLWcBv7h8xH9DBWPkDFbq8PmyrGbKmygdAZkt5YJ6AsBcxakn4S016NQgIUIRRJ6AjschQAdEa57KOF/doaqavamCyAjZDufOM34cw0z5yj8KkFulhyjUcQrZ4XszXUKBbLYKAOottaLihSAHHifZaoe7GVHW4A2DA6/pApcSmTLAEsTyUEn5RotFQya9B9qliYUsy3P4Tz0juL4zR4ZL7MtFb8KIoDH/fWOE/jpuzTD5FKiv8PYFMVhOnqUsLorbltrkcgPraDb2YFTzBEZpivHdXOnZw+RdllgAqAevMnvi54LNmTJct5ptMW4dbFWVtQVZTqD3GMuXG49XhoxZVkVP0J0uHqhvfXQchoNhYaCJ2loGNON4kI14zuVnZRoEY1hzP8ADrA+n4bABebaw1tfTuzHxi1pT3McqqX3oyE2T8QG7dBfkPKKUnQJKyBKopcyQcqKjhCysihdV3UjmP3iuljsbXvrpb1H6j1i50lIEllFOtrDnYXvvzJNvSKBWGYs1gSQwJ+vzEXAjLV8DVCAeVtttQPQ/WNR4epD9nU7HlYEXHLeM04WoGqJqKyG9xdluunMnlaNqkSgihRsAAPKO+KHbMmWXKBwnsnxDTrEyTUhoeeWDEGfQc1NjGjqOBOvHYE5po0teFBsgo+Sfc63U2MT6XESuk5cw/MNx+8NZR0A87mHFlxaYmHKGcG1lTLjod/SOTa28xSRY3A8oB+4ANxcHqNIkCc+mazWI12Ohjqsjqjlors0TCJ14slOYpmDzNot1E94pkBXF5efDKtesicP9BMfN0oi4JGYXBIJIzC+ouNRePpykTPTTk6q49UIjEvZnwW+IzhmBFPLsZjdeeRT1PPoI4yO0PC48L4DNrUWopqWkpEGiEyizMRuwbfuvzi44ca2n94sydJmPZSAJTvkGov2nXe23dF2pqZZaKiAKqgAACwAGgtFZ4xRQ6E/dlkI96QxBsfgsCNRcnzMcZtpWd8UU5UyvtMnzXLFZILWOYpOUG43yrUaHyhubS1Ur4JksjfUzBbwBzX9Y5LlEkH35BsLgBSP9V4nzZBAH31/6QP1jC5X6b9aPEioqVFynvP5HU28A1jE6XPachSZJ7J3E1VKnuKm94jyUmW7Do3c11PqLiOo047oVPUMpHyMJMTVmRe0fCpdNWlJKCWry0mZB8KlmdSF6L2L25XPKKzF+9rtzNp2ZbN7t1J6hWBX/vb1igDWPQxu4pnn5FUmhAx7Vbmw3MecsXTgnBV/+ROHZHwg/WOhBYeDcF9zKDTBlvqb7x6xfG5TTfdgsFVTmIB1/cRyurhOLAzMigdlV/EejRT8SxYSgySRYsLOTrfwjpWqJu2OUvGE2nnZ5ViBmUBr2KnbT0MAMRr5lRMLzCWdj9dgo/SL97NeEpExPtVYomKcwlymHZsCVaZM/NqCAu2l9dLWiiwHD6WY2IIoC7SZZsER1uGmJfrbTktmI3FuG9ujo4NRsr/D3DyYXJasrZeafkLy5Zyn3AFrFr6e9LMqjfLcd9g/C+LvPmzc+YsxaZmB11IGU9bXHpAri3iJ6yaWY3F9B3cgO76nyiFgda8iaJgHIgjqD3+QPlCyR2i0VinpKzUZbbXiTL3ityeJJLC5JU9CD9RpCm8USV2JY9AP1Measc78PS/0hXqLjKeOVFQuwip4fjnvwSNADYi+vrBSnzOQssXY7fuT0h009fsFTW30ElnksFQZnOyj6k8h3wUwzhSUH95NAmTjuT8CD8qD/wDR1PdtE3BcLWQpO7m2Zjux5AdFHSPHEeNrSSr/ABTG0RPzN39FF7k+A3Ijdhw6q36YM2bZ0vAo82TTDsqAxtooF7Xtdu6DaNcAxlGC1bkM85szNqzHTf6Dui3YbxNLQKswkIdA/wCEHv7u+OtHCy1QobScCAQQQdQQbg+Bj1nEAzuWFHMwhQAfMGJYGks9h7X2Df8AkP2gK9M6sQQBbnuPUxZcUqTNUncjX0hqZQpPlBvy+o66Rnjm702ZPjquegVQo+JgT0WHpQY/Alz4XMW/hzgl56qySyVIuGc5V8gNTF8wr2eqn+JMt3SwFHrvGqzEZzhVwRpFwoeUEajhWXLmNa9r6X6Q7KoQsddji4hLAtQ48P1g/gGCyqOQkiQoVFHmTzJPMk63gLhSWJ8IITq6bLHaFx1A5crxzkdIhqM39s3Fi09MaVLGbPUg/wACc2PfyH9okcY8ZtTUzOnxHsrfbMYwOvrnnu0ya7THbdmNz/Yd0R6WX3g/F6B6eXJnDLOW92MyYjP4OCL+F9IskmgltrKq50sfkYpNU/5xmB/qjFGlCHqfEZ0r/CmuncDcf5TpGeeC+o0w+RSpm2yaWdrknSntsGVpd/6lLD5CJchZx0dQrdQ+Yeo5Rl/DPEs6bnEwr2ApuBlLXNtYt5xbQEHtdd4yzg4uma4yU1aBntQDNIQtqyTQNNdMrD62jOwthGuT1WcpVwGUjUG+vpt1vFRruEPfI8+kBEuS+WfLLFvdi1xNQnUyyL3BuVtfUbafjTVamT5MGnsBeH8LM97n/DXVj17ot9c40XNZAvZVOv8AFDFOJUuX7tSbAXuv4j39BAbFcctdJKhbizHc99o3paq2Y274gqwqJwP2Kldgfuy6r2M3Ptnsg999InYV7OOy/wBsmMkz8KySji1gbuxBF7m1h031g/wtOy0EgX0yobD+M3v6tf1glT1Y946k/lPqLfpGPJnbdGzH8dVbG6JJUqiCX+6lAy2c2zubaqFH4iT4XvALHpxahnMyC2QKi2BEpSVVct9iL3vvcX6RDrpzO7J+BXbKo0AJYlmPeST/AMQW4kmiRh87NbWWV16tZRbzIjjvckaXDWDb/tGWpKAjj1KrA2dWExGBLcjG2zzaCMzEjyj1R55rhEBdjsACT6CI9PIB3FjFx4KppkqolNTyy8zMCVFtU2YEnQCxOp6wVYBbA+Dau4dUyAK2fO1mmH8IVORv1tvGmYJhQkKB8Tm2Zup6DugsJfPyH6wNxnG5VIBnN5jfDLW2du+3Id5g0V7fYby11+iTidelPLMx9l2A1Lt0UdYzmumvUTPezTryUbIvJR18ececSxKZUsXc8jZR8KDoOp74UmYNiR5xRJNkYcrkXdgeVyCAe4cvKC3umVQsxcw5OpufPr6QNp7dYL0Uy4yt8J+R6iJYw3w5a2QMba25WO9rep8oO/ZD+YxSxVtIcZtgQQ3MWPXmO7pF9p5wdVZdmFxCaGRfsrfmMcifChUFnzRLkOqLnt2hcEEEEXK8tjcG45RaMP4fSdTJOpOzOW6zELHLMI3Gp7LbEdzWPUVF67s5DtfMvcSLMPAgA+K98Wf2aVpSfNlMdHQMB3obG3eQ/wDpjhCKun9m3LNqNr1Fs4OrJ8kiS8pll9o3YGyHfsnYgnkOsXWTXqecA2MNOTGmMKVGGeTZ3VE/H5oWzgg30Pj/AMfSAkqfcwMxl3AuDexvbrDlDNBAI2NjHRI5Nlkw5u15QTl4pJN0LWK9lswIF7fmOkB8ObtCAXEDLLqHdZrIeyJgsbAECzAjppfuLQNDTLHjvC8irllWUMDrodL9QRsYyDij2dTaYlpN5ifl/GB3fmi+GseWt1moxUXcqcr2ue1lGW5tyN72MSZvEjJLYT1LMACAyrZgdAbixUa76iE0NMwKaCDYix6GI8wxp3ElPS1LMGRpU0bkWNvTcRnuK4PMlNuHXky/qOUS4tFJpkfDaz3T3tcEWYd2/wCkXCirfeKCDpfQkEHTcRSIu3CFAXkPcbMSmUgspKj4kve10G1/iPSOM8ex3x5dX/C00FWAuY22/SL37OKRJNI09tPffeOSdMqqf9Nr+O/OKFw5wtOqWBnK0mQD2rmzzLfhUcgebence9qfFUunpfscogTJqhcq/wD1yRob9LgZQOhPSIwYnFts6fIyqVJGX1Feze99392swsQAB2VLEhR0ABtAE4e9wDc3Nhba50ESJc+JdPUWIPQg+msaGzMjVKjDykpUl/CssILDbKthp5QMdHLy2UE5gQ4GpAHMjuP1i14fMBUE8xeHFlqGJFoxONs9RT1VAigwUnM7i1yCPLmR372gD7WJ4FEssHVpksAc2tdj9IueJ4isqWzsbKoJJ6ARimO4o1VOMx9hoin8K/uef9orHD8uHDNltdAUik5tEh5QXr5Q+whS2Nj3RsMJ4opQLg3uBrGgcF07GcXD5FSW5cgkXBGg079f6YplDLABYgDr5RYcHxBhJYLp7xu13quii/PUsfOGgZZajj6pVGACWGizCPvOg7I7JJ5G3rACnDXaZNYvNc3dmNz3LfoIgT53a05HTvbmfLYecOzp2m/++cMkkTas8v8AiIU2p7/nECpreQ3+keZMlmhDoMUGLlSNTaL3gVcJijr9Yy5pREWXg+tOYpffUeI1hAaDisvOnfYR3gHHrTGpZh3uUvyPMef+94U5rjxEUCorDKqQ6mxVwR5GJQzfoUM0dQJktHGzqreovHIAMOPBExZoMzVA1yLb63tfpD+A8PzJdaHF8iFiD/CykWPf2reV41mbTg8ohzKMDYQ9EV/pKmQgI8sIlNLhtljocQVWyLgwEoDkdpZ/mXwJ1HkT84s86XFexeQVIdd1N/Ecx5i8NCD+HtqviIC8X2+087iWucWOstiy5twOyQb7aE35QSwycCFI2NiPCIHH1GWaVMVA5lqxtlDFk/GgB3uNR/Eq6wMECJEggaZnaTuArfeSW6aksRl6WzJ3wxUVJsJd7hQWlEEgmUw1QaDsi430sV6REWeVZWQF2TVSFlMZslrdlRmN9Ba/aN0U3F4j1bHaWNNZkkgNax1ZOw7DLre3RjtaEhkSulkhXTUqCQdBnToRvmtp4gREchwCNjHqZW21F8rdodkiz/jUkjXwvuD1iF70KQVPYfUfwtzHn9YqwoanUik3I+UBpOMPJqPeSyRay25Mo5H6xYaxGC9pWS40LKQNRoQdoqD0+U6kG3Q6REy4mi/+48yUn3aqXI53KjvI5xRKysea7TJjF3c3ZjuT/vlyiPeOXiLGOiZDyTbGIkcLwhmt8KY972WFNsygA676bwWqMSIFhvzjHsMr2kzUIva4DW5g/tv5Re3rtNTcdYyZY6vhtxT2XT3xS7TqdR73tGZYpsrDKSNd73Xw2ihMCtwwsVNiDBLFcSLtp8KnTx6w+qy56XmXDWtmG/n1jviTjHpnytOXAO+2nSPNFdrgdwhyslGSNGDrfcdD1HKHsHo3dwssXeaQqC9t+Z6AC5v0Bjr6cSQUzsJa/Cvxd/8AzBGfO92mnxGyqO87ekOTqZJbFJZzBdC/OYw+J+4XvYdAOdyRFVOzTW6Sl/1N/a8X4hej9OwL25D9OcKuqPyakmwiDSubG25067xNpUWVa/af1C/uYQDlBh9hdufWCaBRuYiI2c6mJsii5/WGI7kltswvHqhpTLnoy2+IbdDHqowm63G8eMHmlZyK3W0IZowe4HhGYYvO++b+Y/WNIkt2Vvy/aMlrp+aaT/EfrEIZ9FcEVGahpyTrkt6MR+kKIfAS/wDQU/8AK3/e0KKGGyseGlw+Y4EhkEKZIiNMkQVKw00uHYqAzyYF19NcGLLMkQPqZEUSysYM2RmlnkbjwP7H6iDXEE1EWXMZSSuotvl0zDwt2vFB3wGxNDLcOB8J9RzET+IahPdU5YizvlW53vLdtOuiw2CKhjNIJc3KuqEGbIFpJvLNhNkgvqSpIYC+zSwNjAOrolB7AIB+8lnIpS/xONDqNc2hOjna0GsQZvcMouz0755dx8Si4Ki+hujMO645iBLKGF5dtbTZRKi2puQQhIsCcpBGz20ia+igZNQNrYBZnc/ZcfhGvWw56hesQlT4kbZjY/wvyI8dDBScoNyPgmAXubZH1FiNbElSuvMLteIk0A2Ztxo4vckW0ffz0J/FDYIn4DjDFTJf40vbvA5fr/xDFakliRMkLc8x2T6iBuL/AHZVr2mA2OXmBzBHTr4x18RmEdrLMHeNfUQXzoq6dw7hRap3SRNCTQMyS5uzgbhZg2I6EfSA2MYNPpWyz5TS+hI7J/lcdk+Rg9S4jKDK5V5UxDdXSzDTmdj9YvVLxKtRLNykxdmBW4vbYqw+sQ0VdGMEx2lW7a7DX9ovmP4BTTbtJAkv0X4D4ry8op0yjaXdXGt9CNQ3gYlopNHaLWZbnla3jp+l4nPVtlyk7aeUDKaSVIYkgjYD9f2hxnvEtWWpNeHsmPCzm2U6GPBePBqLbQEhBCoFnsb7gwY4fqBK986/EFEuX1X3ly7DvCra/wDFFYkJc3MGsNWwv+bX9vlFREybUTgiMx5CAsu4klju5LH9PpDuNTs7LKXmQT+kecTNhYbAW9IbYIcopmWXp8THTrbbSCEmUqfHdm5gcvExFo5RAT82UW7gf1grT0lhc6mKSEzkua34VC+WsS5MuYfxR2Wton04gEKnd1+LUGHZlOjsrDRgQfGJHurgR2nl3Oba2nneJbGg7KfT+mMdlEu2kanU1GSXMYnRUc+ikxS+AsKE6pkyz+JhfwGp+QMQvSjduEpZlUdOjaES1v4kZj9YUEjLhQrGPAR20cQ3j1HUg5aOZY9woQDRSGZtODEu0K0Owor2JYRnBtFKw/Dmpa/31Qx90JbKmcswlsSL5b6ICAdrbmNVyw1OpVcWZQfEXh7C1M3xHFLCSHppNU02aQXpSVSVLzABncalrEnp2TrA7DcIoq9ppp1qKd0Yg+9l5SdAcw1DW15m/dF8rODqZzcJkb8yEqfURAPC9RKN5FU3hNUPfxY9r5wWwooeJ8CzxmWXMlTtb5SwVwSBrrlsbAHc9Yr2I4dUyWzTpLy72DHJdG03FxlvfWwPM2jQK/Ap/vfezqUTWuLvInOmYDk0skgiw2uI7j/EzmXllpNkuT2s7GSwAF+xMEuYl720bS0OwMjqCCpUkaWy7rvf82htt5iGKR7dk+Xh08o2h6CknU5ZpcuqmLLuxlZEmTHC3tmlZRcnTpFUl8G004KT7yjnlGmmW496iIrZbs+VLX6Mb76aQBZR2EP4XW+5mZvwnRh3dfEb+sH6zgmeFDynkz0YXQpMClha9xnsDp0JivYhhk6T/iynQdWUhfJtj5GEBZ8Qkta4W4IuCNQQdiDFVxGU5v8ASLZwDi4dfss2xIuZRPMblPLUjuv0gtimEqb9j5RLsaMp1Gjev7x4cxbsQwdRygPU4WD8Jse/aJKAphKsOT6dkPaBHfy9YbU3NhCAky0vYdTby5wYWYFBPIC8DqRbsf4Rp4n+14kV3+HlG7ED1OsWhEXDQXZpjd5h/JnfXYamHETIthD1BLvc9T8hAkASoktrzMSsl+cQGq/wpHtFJ3NosgnJJHOClMg0sIG0zLsTeCtLMsPpCY0ejUFeyBubCJsmVYC3M+uhuYYKdpL9GPlHjB64TJ517IFh4dYhjG+JZuWlmn82RR33YX+QMG/Y3gBJaqcfDdE8SO0fIG39UVbj9shkyh+ZnPoAv1MbfwnQrIo5EtRa0tSe9mGZj6kxKKCYljpHY9QodCIxNo9CFCi2I7CtChQgFHYUKABRyFCgGcjhhQoAPJEMzqZXHaUEd4BhQoAAlfwhSzDf3YVvzJ2SPC0DJ/Ck1QRJqXyn8E0CapHQ5r6QoUOxNA+oWskAZ5MmYq6Ay292QNtFNwNOloHjiWRfK+eUx0sRmv5peFCh/QqPE/CJTzEmBJWnaLBCky41Qq6kHQ6m97wfnUuZQ3MgH1EKFCEgJW0AO4EV3EMIG9o5CgKQArqVkBsdOdxeKz2blgO7TQekKFEFE2hSyjv1/b5Q+2rdyD5n+31jkKKJPE5tIlSJmVQLXuNfPvhQoaBk6Ssuw3VudtRHtZYP4/kYUKHYqJdOiDmfSClIRvbzhQoTY0QcXrzqOvyXkIF0OKGTmYC7NoutgLb3hQoTGiZVO9XVUqP8REtT07b6fK0fQ4OXQcoUKIZQy2I2NrQoUKJs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xQSEhQUEhQWFRUWFxUYGBgUFBQVFxUXFxUXFxgYFRUYHCggGBolHRQXITEhJSkrLi4uFx8zODMsNygtLisBCgoKDg0OGhAQGiwkHyQsLCwsLCwsLCwsLCwsLCwsLCwsLCwsLCwsLCwsLCwsLCwsLCwsLCwsLCwsLCwsLCwsLP/AABEIALcBEwMBIgACEQEDEQH/xAAcAAABBQEBAQAAAAAAAAAAAAAFAAMEBgcBAgj/xABCEAACAAQEAwUFBgQFAwUBAAABAgADBBEFEiExBkFRImFxgZEHEzKhsRQjQlLB0WJyguEzkqLw8SSy0hYXNEPCFf/EABkBAAMBAQEAAAAAAAAAAAAAAAABAgQDBf/EACERAAICAwEAAgMBAAAAAAAAAAABAhEDEiExBEEiUWET/9oADAMBAAIRAxEAPwC7Yn7VKCUSqM84jT7tOz/mcgEd4vAap9rqnSXIt0Mxr/Jf3jFphhynncoukI1af7Uagg5VlD+kn6mKtifFtVOJ95NYjopyjytFc97HDMh2Khxqp73ztY9WN48SK1tRmNwdCCYh1L2BhmW1hCsdBKtrZhUAzXYj4RmY79LwUpMBZ0+6OqjU9Wbf0jzwnQBkqKhxcSksv87c/IfWDuHYhlQKscc3KO2Ht0RJlDKppZXKHmHdiOf7QMo8QBbI4ynkesFcS7YPWKnW0zlidtdLbDwjMmpXZqpwrVFpZMsDcWkh174dwuvJTLM3Gl45iFgLgxyVpnd1KJUpqlTYxPw4m+mt+kQ8Qa7QV4PoWnVCINMxA6c42xdo82SqVI3TgTC8lIuZbFtddzfnB4UpG0SpcvIip0AHoIfkLFURZESoZfiHnEuVPBhxpQMRJtHbVdIOgTQYbqZwRSx5CIiz2X4h5xE4hqz7g5NWJFhvBYUV6sxS7HOht10HnAuqoJU27SyCeYPy02gZiGI1BB01H5dL+Iivf/1ZoYaMDoNBHGWVM0RwtFma6JYnUMRyuLC9r9NR6RDqJSzXTtG4GU2vboDCpJzNe4N7384lSKbW4sLnpv4xG1nTWiMtK0o2LbKR6bW8QPlFx4Dr2JKtqD15GAFa12FwO48mFt/99Ik8M1OUkbEEW8zp6EQ/HZzfUadCjinQR2NJnFChQoBChQoUAzkKFCgA5HYUKAD5BlncdPpHUbWG5r2IPkY6WixEsPHDMhlHhFoAPM1rmOFo8w9RSPeTET8zAfPWEBolBSe6wdvzOpc+Z0+UVWlqDoY0Wvlg07SxtkKj0jLJVwLdND5QvlQ4ivhz6w3LrmsdLwZpMPzKC9r90VD35Asduo/WC+GY0QoRtbfMeMYJQrqPSjkvhC4jT7whfhA5dYhYdJnObJrtcGC6sJjGw3JOuw8TFn4NdWq5ctFGUAkm25HOLxW1VHHPUe2Daf2aVdQwZgktbCwLa/IReOC/ZuKSaJ06YHZfgVRZVPU33MXqnl2j3OMakjG2egMxiSi2himiTFEihR2FCGeHlgwGxySqJmvbWDkU72nyn+zI8skMj301uCpvcc9oifFZUOyQCnyrm4iK9EOkB8JxxpgsVNwLnvG1x0hw8TywbM2U94MYJJ2emvLC0qkh6uo9Ba41F7R5wjE5c4jKwMFaiVcG9hCVoUmiKKUsg2OXn3eEN0jS5JuSGvcADv218jt0iBi+MnKETnba/a1/2fOAdVMYAtMJW+yje3Qn0v4CNfDHRdKrjdl0DAnoLBR/UQb+V/KGP/W8xvhZfU/tGbT6rXQEd9/1IjsmomDZiR8/kf0gbY1FGr0nFE880bu/41iwYdxAr2ExSh6/hP7ecY9h1cxNs6E/lmXRvJhb5iLAlTNTUKw8RcHzT9RCU5IHBM1qFFY4W4gWYuRzlYbXI+sWE1aAXzC3jHdTTRwcWnQ9CjxJnK4upuI9xSdknI7ChQAfGzte/kY7mhgtY+sdLQxEiS+sOs0RKcxqPs7ky6qin0c0CzuxBAFw2VCCO8EAj+UjnFRVik6M2VusWbgbDvezWmEaINP5j/aAGKYe9POmSZgs8tsp6HmCO4ggjuIjTeBsP91T2O5Nz5gReOP5HPLKohVluLRnePUpkTj+VySP1Eac621Og74qvFdbSlVSZd7ODdPwjY3MdcsFONHLDkcJWilA66HQ8o7KUAEk6dAdzFr47WnlS5cmnRQbBmcAZjpoLxTpOkvzMY3h19Nyz7LhLpKhi4BsF6Dbz6xpPssw4mdMnEaKMo8dz+kZpQfED0i8cC8UfZ5yy2P3cw2/lbkfCCvpEtt9ZtCmwhp2uY4ZlxcbR7pUuYoklyV0hvEa+XIltNmsERRck/737ocnzllozuQqqCzE6AAC5Jj5y4940fEJxsStOhPu02v/ABsPzH5DzhAXnEva8cxFPJXLyaYTc9+UbesQ5HtaqL9qXKI6AMPneMqE2O++hgbzhntRkvb3kpl71IYemhiTxHjEqrlIJL5gSc2hW2gtcHzjAErGGxtFs4OxB2WaGJOqW18b2jnmrRnXArmi4UGErKzW1Lb+EVjHuH2z5hzO8WSRjspSQ5Km2gsSYblYorzHS+ZdCp6giMLdOz0lHlAnDMJewI3HkflF3p6R3lWY+cC6Y5W02g6k/QDu+sEZds5zjyirYpLFMC1rsdL9AOkU2trc5uVHiN40bFZAmAg6xRsVwYodNo6RyHNwA9l5Eg+NoelFSbMSp5Hr5iGnlleWkdlIPDzi2yUgrJS+jqJi9d2+e8EaKy/4U1k/hLG3+Vv0gbRPbv8AS/7wSpyH059D/cxDdDoItNYjNs68xYX8x9LRHwLEiRMS/aRmtfzIv3aw8ZGnQ+G/nz9YD4Sv/XFfwkBj5aWt37Ryl2y0XvBMZyVAOc5HKIynYFiyqw6agaf3jQozGvwIvWS2QXDNKbKb5VKWJbTy8400GNPxb1aM2erTR2FChRpM58Uh49LDaiHUEMY/L0i8ezqoI95Y2IZGHdof/GKKusWzgN7TJnQhfUE/vFQ9In4aFxPw9LrTIqxo0vszQB8SDUf5WN/5WPSGzVGUhAtdibQUwSqytZvhbQ32B5H569xMV7jdWkPbWzA5P1HiP26xqgZpWyr41irzJts7FBodSATz2jlFQFz/AAcyf0iPlOwGnfvBufOWRJAO9tupgr9j84gHxDP/AGHhAuUexHmun3JZoZWZpGbI7ZogqRIWfkFusPU8y5BG4gTNm6xKo5pBjmWb5wPjpqJQV/iSw8e+L1SJYR800uOPJ1luVJ5iLZQe2CfLkFXlq8y1le9gD1ZeflAIL+2vi9Qn2CS13axnEbKm4S/U6Ejp4xjN49VNS0x2d2LMxLMx3JJuSYazQAe7ws0N3johjPatFi4Uc/eKDZjlI8v+YrggzwrOy1Avtla/pEZFcWXidTRZptRle7yy38S6/KH6erVmFgQR1BEe5VOC10byvD82mPxC1xGCTR6nhY6AgrrvaJ7sDz1it0mIhAL6sbAKN2J0AEecakrLb3rXuAoYozgA7HUbDviURL0PsYEYuwiRh9WsxdGzemYePXxhyro1mLZoXjEUqomKSRpfo36HlEdaYEgfD/MNvA8xDuL0RlNyI8L/AFgf9vG2T/Kbf6SbR2S/RzZYJVA9hdcw6qwB8mETBQkjcj+ZDf8AzIfrAfDsUYW0J/pI/wC28HpGLo3xaHoVJHqdoUkyUxyXSzlU5WEwc1v2vK9oFrJy1KTSMtr599lBI0O0WOkmS32I8u0B6RbcJwqU6/eAPpax13jlFOTpDlNRVsd4RXOpmMNyMt97ZVJMWErDdLIWWoVAAo2Ah2PRxw0ikY5y2dnm0KPUKLJPipBDiLfwj3SSc5sItGByJCEZ/i6kaCOkYbEylqRcG4dabYv2E+Z8Iu8illyUVZYAFx4nxhS5anZhHipmItlzdokWEaFBRRlc3JhyibQQXr6X7VTslwJijsk2PKwvfkfhPlAHDm0g9RTcpB9e8cxE3TsqjLgfdMTMGqkjL/EORgRi2J3ux1PIchGi+0Lh+4+0oCVFveWGljoHP0MZFiUwFzbYaCDJLnC8cbYyXLm5gxhuGTZ5YSkLZVubchA6klZiAASxIAA532EfQns94aFLTgMAZkztP4nl4CMjZoPnqYovroRuDHnMBH0Pi3CNBUZmaWobMykgWbMCQdNOYijV/sjLMxkVMsLyWYjXH9QJ+kRvH9laS/RnMp48vMi04j7PK6SOzLWcBv7h8xH9DBWPkDFbq8PmyrGbKmygdAZkt5YJ6AsBcxakn4S016NQgIUIRRJ6AjschQAdEa57KOF/doaqavamCyAjZDufOM34cw0z5yj8KkFulhyjUcQrZ4XszXUKBbLYKAOottaLihSAHHifZaoe7GVHW4A2DA6/pApcSmTLAEsTyUEn5RotFQya9B9qliYUsy3P4Tz0juL4zR4ZL7MtFb8KIoDH/fWOE/jpuzTD5FKiv8PYFMVhOnqUsLorbltrkcgPraDb2YFTzBEZpivHdXOnZw+RdllgAqAevMnvi54LNmTJct5ptMW4dbFWVtQVZTqD3GMuXG49XhoxZVkVP0J0uHqhvfXQchoNhYaCJ2loGNON4kI14zuVnZRoEY1hzP8ADrA+n4bABebaw1tfTuzHxi1pT3McqqX3oyE2T8QG7dBfkPKKUnQJKyBKopcyQcqKjhCysihdV3UjmP3iuljsbXvrpb1H6j1i50lIEllFOtrDnYXvvzJNvSKBWGYs1gSQwJ+vzEXAjLV8DVCAeVtttQPQ/WNR4epD9nU7HlYEXHLeM04WoGqJqKyG9xdluunMnlaNqkSgihRsAAPKO+KHbMmWXKBwnsnxDTrEyTUhoeeWDEGfQc1NjGjqOBOvHYE5po0teFBsgo+Sfc63U2MT6XESuk5cw/MNx+8NZR0A87mHFlxaYmHKGcG1lTLjod/SOTa28xSRY3A8oB+4ANxcHqNIkCc+mazWI12Ohjqsjqjlors0TCJ14slOYpmDzNot1E94pkBXF5efDKtesicP9BMfN0oi4JGYXBIJIzC+ouNRePpykTPTTk6q49UIjEvZnwW+IzhmBFPLsZjdeeRT1PPoI4yO0PC48L4DNrUWopqWkpEGiEyizMRuwbfuvzi44ca2n94sydJmPZSAJTvkGov2nXe23dF2pqZZaKiAKqgAACwAGgtFZ4xRQ6E/dlkI96QxBsfgsCNRcnzMcZtpWd8UU5UyvtMnzXLFZILWOYpOUG43yrUaHyhubS1Ur4JksjfUzBbwBzX9Y5LlEkH35BsLgBSP9V4nzZBAH31/6QP1jC5X6b9aPEioqVFynvP5HU28A1jE6XPachSZJ7J3E1VKnuKm94jyUmW7Do3c11PqLiOo047oVPUMpHyMJMTVmRe0fCpdNWlJKCWry0mZB8KlmdSF6L2L25XPKKzF+9rtzNp2ZbN7t1J6hWBX/vb1igDWPQxu4pnn5FUmhAx7Vbmw3MecsXTgnBV/+ROHZHwg/WOhBYeDcF9zKDTBlvqb7x6xfG5TTfdgsFVTmIB1/cRyurhOLAzMigdlV/EejRT8SxYSgySRYsLOTrfwjpWqJu2OUvGE2nnZ5ViBmUBr2KnbT0MAMRr5lRMLzCWdj9dgo/SL97NeEpExPtVYomKcwlymHZsCVaZM/NqCAu2l9dLWiiwHD6WY2IIoC7SZZsER1uGmJfrbTktmI3FuG9ujo4NRsr/D3DyYXJasrZeafkLy5Zyn3AFrFr6e9LMqjfLcd9g/C+LvPmzc+YsxaZmB11IGU9bXHpAri3iJ6yaWY3F9B3cgO76nyiFgda8iaJgHIgjqD3+QPlCyR2i0VinpKzUZbbXiTL3ityeJJLC5JU9CD9RpCm8USV2JY9AP1Measc78PS/0hXqLjKeOVFQuwip4fjnvwSNADYi+vrBSnzOQssXY7fuT0h009fsFTW30ElnksFQZnOyj6k8h3wUwzhSUH95NAmTjuT8CD8qD/wDR1PdtE3BcLWQpO7m2Zjux5AdFHSPHEeNrSSr/ABTG0RPzN39FF7k+A3Ijdhw6q36YM2bZ0vAo82TTDsqAxtooF7Xtdu6DaNcAxlGC1bkM85szNqzHTf6Dui3YbxNLQKswkIdA/wCEHv7u+OtHCy1QobScCAQQQdQQbg+Bj1nEAzuWFHMwhQAfMGJYGks9h7X2Df8AkP2gK9M6sQQBbnuPUxZcUqTNUncjX0hqZQpPlBvy+o66Rnjm702ZPjquegVQo+JgT0WHpQY/Alz4XMW/hzgl56qySyVIuGc5V8gNTF8wr2eqn+JMt3SwFHrvGqzEZzhVwRpFwoeUEajhWXLmNa9r6X6Q7KoQsddji4hLAtQ48P1g/gGCyqOQkiQoVFHmTzJPMk63gLhSWJ8IITq6bLHaFx1A5crxzkdIhqM39s3Fi09MaVLGbPUg/wACc2PfyH9okcY8ZtTUzOnxHsrfbMYwOvrnnu0ya7THbdmNz/Yd0R6WX3g/F6B6eXJnDLOW92MyYjP4OCL+F9IskmgltrKq50sfkYpNU/5xmB/qjFGlCHqfEZ0r/CmuncDcf5TpGeeC+o0w+RSpm2yaWdrknSntsGVpd/6lLD5CJchZx0dQrdQ+Yeo5Rl/DPEs6bnEwr2ApuBlLXNtYt5xbQEHtdd4yzg4uma4yU1aBntQDNIQtqyTQNNdMrD62jOwthGuT1WcpVwGUjUG+vpt1vFRruEPfI8+kBEuS+WfLLFvdi1xNQnUyyL3BuVtfUbafjTVamT5MGnsBeH8LM97n/DXVj17ot9c40XNZAvZVOv8AFDFOJUuX7tSbAXuv4j39BAbFcctdJKhbizHc99o3paq2Y274gqwqJwP2Kldgfuy6r2M3Ptnsg999InYV7OOy/wBsmMkz8KySji1gbuxBF7m1h031g/wtOy0EgX0yobD+M3v6tf1glT1Y946k/lPqLfpGPJnbdGzH8dVbG6JJUqiCX+6lAy2c2zubaqFH4iT4XvALHpxahnMyC2QKi2BEpSVVct9iL3vvcX6RDrpzO7J+BXbKo0AJYlmPeST/AMQW4kmiRh87NbWWV16tZRbzIjjvckaXDWDb/tGWpKAjj1KrA2dWExGBLcjG2zzaCMzEjyj1R55rhEBdjsACT6CI9PIB3FjFx4KppkqolNTyy8zMCVFtU2YEnQCxOp6wVYBbA+Dau4dUyAK2fO1mmH8IVORv1tvGmYJhQkKB8Tm2Zup6DugsJfPyH6wNxnG5VIBnN5jfDLW2du+3Id5g0V7fYby11+iTidelPLMx9l2A1Lt0UdYzmumvUTPezTryUbIvJR18ececSxKZUsXc8jZR8KDoOp74UmYNiR5xRJNkYcrkXdgeVyCAe4cvKC3umVQsxcw5OpufPr6QNp7dYL0Uy4yt8J+R6iJYw3w5a2QMba25WO9rep8oO/ZD+YxSxVtIcZtgQQ3MWPXmO7pF9p5wdVZdmFxCaGRfsrfmMcifChUFnzRLkOqLnt2hcEEEEXK8tjcG45RaMP4fSdTJOpOzOW6zELHLMI3Gp7LbEdzWPUVF67s5DtfMvcSLMPAgA+K98Wf2aVpSfNlMdHQMB3obG3eQ/wDpjhCKun9m3LNqNr1Fs4OrJ8kiS8pll9o3YGyHfsnYgnkOsXWTXqecA2MNOTGmMKVGGeTZ3VE/H5oWzgg30Pj/AMfSAkqfcwMxl3AuDexvbrDlDNBAI2NjHRI5Nlkw5u15QTl4pJN0LWK9lswIF7fmOkB8ObtCAXEDLLqHdZrIeyJgsbAECzAjppfuLQNDTLHjvC8irllWUMDrodL9QRsYyDij2dTaYlpN5ifl/GB3fmi+GseWt1moxUXcqcr2ue1lGW5tyN72MSZvEjJLYT1LMACAyrZgdAbixUa76iE0NMwKaCDYix6GI8wxp3ElPS1LMGRpU0bkWNvTcRnuK4PMlNuHXky/qOUS4tFJpkfDaz3T3tcEWYd2/wCkXCirfeKCDpfQkEHTcRSIu3CFAXkPcbMSmUgspKj4kve10G1/iPSOM8ex3x5dX/C00FWAuY22/SL37OKRJNI09tPffeOSdMqqf9Nr+O/OKFw5wtOqWBnK0mQD2rmzzLfhUcgebence9qfFUunpfscogTJqhcq/wD1yRob9LgZQOhPSIwYnFts6fIyqVJGX1Feze99392swsQAB2VLEhR0ABtAE4e9wDc3Nhba50ESJc+JdPUWIPQg+msaGzMjVKjDykpUl/CssILDbKthp5QMdHLy2UE5gQ4GpAHMjuP1i14fMBUE8xeHFlqGJFoxONs9RT1VAigwUnM7i1yCPLmR372gD7WJ4FEssHVpksAc2tdj9IueJ4isqWzsbKoJJ6ARimO4o1VOMx9hoin8K/uef9orHD8uHDNltdAUik5tEh5QXr5Q+whS2Nj3RsMJ4opQLg3uBrGgcF07GcXD5FSW5cgkXBGg079f6YplDLABYgDr5RYcHxBhJYLp7xu13quii/PUsfOGgZZajj6pVGACWGizCPvOg7I7JJ5G3rACnDXaZNYvNc3dmNz3LfoIgT53a05HTvbmfLYecOzp2m/++cMkkTas8v8AiIU2p7/nECpreQ3+keZMlmhDoMUGLlSNTaL3gVcJijr9Yy5pREWXg+tOYpffUeI1hAaDisvOnfYR3gHHrTGpZh3uUvyPMef+94U5rjxEUCorDKqQ6mxVwR5GJQzfoUM0dQJktHGzqreovHIAMOPBExZoMzVA1yLb63tfpD+A8PzJdaHF8iFiD/CykWPf2reV41mbTg8ohzKMDYQ9EV/pKmQgI8sIlNLhtljocQVWyLgwEoDkdpZ/mXwJ1HkT84s86XFexeQVIdd1N/Ecx5i8NCD+HtqviIC8X2+087iWucWOstiy5twOyQb7aE35QSwycCFI2NiPCIHH1GWaVMVA5lqxtlDFk/GgB3uNR/Eq6wMECJEggaZnaTuArfeSW6aksRl6WzJ3wxUVJsJd7hQWlEEgmUw1QaDsi430sV6REWeVZWQF2TVSFlMZslrdlRmN9Ba/aN0U3F4j1bHaWNNZkkgNax1ZOw7DLre3RjtaEhkSulkhXTUqCQdBnToRvmtp4gREchwCNjHqZW21F8rdodkiz/jUkjXwvuD1iF70KQVPYfUfwtzHn9YqwoanUik3I+UBpOMPJqPeSyRay25Mo5H6xYaxGC9pWS40LKQNRoQdoqD0+U6kG3Q6REy4mi/+48yUn3aqXI53KjvI5xRKysea7TJjF3c3ZjuT/vlyiPeOXiLGOiZDyTbGIkcLwhmt8KY972WFNsygA676bwWqMSIFhvzjHsMr2kzUIva4DW5g/tv5Re3rtNTcdYyZY6vhtxT2XT3xS7TqdR73tGZYpsrDKSNd73Xw2ihMCtwwsVNiDBLFcSLtp8KnTx6w+qy56XmXDWtmG/n1jviTjHpnytOXAO+2nSPNFdrgdwhyslGSNGDrfcdD1HKHsHo3dwssXeaQqC9t+Z6AC5v0Bjr6cSQUzsJa/Cvxd/8AzBGfO92mnxGyqO87ekOTqZJbFJZzBdC/OYw+J+4XvYdAOdyRFVOzTW6Sl/1N/a8X4hej9OwL25D9OcKuqPyakmwiDSubG25067xNpUWVa/af1C/uYQDlBh9hdufWCaBRuYiI2c6mJsii5/WGI7kltswvHqhpTLnoy2+IbdDHqowm63G8eMHmlZyK3W0IZowe4HhGYYvO++b+Y/WNIkt2Vvy/aMlrp+aaT/EfrEIZ9FcEVGahpyTrkt6MR+kKIfAS/wDQU/8AK3/e0KKGGyseGlw+Y4EhkEKZIiNMkQVKw00uHYqAzyYF19NcGLLMkQPqZEUSysYM2RmlnkbjwP7H6iDXEE1EWXMZSSuotvl0zDwt2vFB3wGxNDLcOB8J9RzET+IahPdU5YizvlW53vLdtOuiw2CKhjNIJc3KuqEGbIFpJvLNhNkgvqSpIYC+zSwNjAOrolB7AIB+8lnIpS/xONDqNc2hOjna0GsQZvcMouz0755dx8Si4Ki+hujMO645iBLKGF5dtbTZRKi2puQQhIsCcpBGz20ia+igZNQNrYBZnc/ZcfhGvWw56hesQlT4kbZjY/wvyI8dDBScoNyPgmAXubZH1FiNbElSuvMLteIk0A2Ztxo4vckW0ffz0J/FDYIn4DjDFTJf40vbvA5fr/xDFakliRMkLc8x2T6iBuL/AHZVr2mA2OXmBzBHTr4x18RmEdrLMHeNfUQXzoq6dw7hRap3SRNCTQMyS5uzgbhZg2I6EfSA2MYNPpWyz5TS+hI7J/lcdk+Rg9S4jKDK5V5UxDdXSzDTmdj9YvVLxKtRLNykxdmBW4vbYqw+sQ0VdGMEx2lW7a7DX9ovmP4BTTbtJAkv0X4D4ry8op0yjaXdXGt9CNQ3gYlopNHaLWZbnla3jp+l4nPVtlyk7aeUDKaSVIYkgjYD9f2hxnvEtWWpNeHsmPCzm2U6GPBePBqLbQEhBCoFnsb7gwY4fqBK986/EFEuX1X3ly7DvCra/wDFFYkJc3MGsNWwv+bX9vlFREybUTgiMx5CAsu4klju5LH9PpDuNTs7LKXmQT+kecTNhYbAW9IbYIcopmWXp8THTrbbSCEmUqfHdm5gcvExFo5RAT82UW7gf1grT0lhc6mKSEzkua34VC+WsS5MuYfxR2Wton04gEKnd1+LUGHZlOjsrDRgQfGJHurgR2nl3Oba2nneJbGg7KfT+mMdlEu2kanU1GSXMYnRUc+ikxS+AsKE6pkyz+JhfwGp+QMQvSjduEpZlUdOjaES1v4kZj9YUEjLhQrGPAR20cQ3j1HUg5aOZY9woQDRSGZtODEu0K0Owor2JYRnBtFKw/Dmpa/31Qx90JbKmcswlsSL5b6ICAdrbmNVyw1OpVcWZQfEXh7C1M3xHFLCSHppNU02aQXpSVSVLzABncalrEnp2TrA7DcIoq9ppp1qKd0Yg+9l5SdAcw1DW15m/dF8rODqZzcJkb8yEqfURAPC9RKN5FU3hNUPfxY9r5wWwooeJ8CzxmWXMlTtb5SwVwSBrrlsbAHc9Yr2I4dUyWzTpLy72DHJdG03FxlvfWwPM2jQK/Ap/vfezqUTWuLvInOmYDk0skgiw2uI7j/EzmXllpNkuT2s7GSwAF+xMEuYl720bS0OwMjqCCpUkaWy7rvf82htt5iGKR7dk+Xh08o2h6CknU5ZpcuqmLLuxlZEmTHC3tmlZRcnTpFUl8G004KT7yjnlGmmW496iIrZbs+VLX6Mb76aQBZR2EP4XW+5mZvwnRh3dfEb+sH6zgmeFDynkz0YXQpMClha9xnsDp0JivYhhk6T/iynQdWUhfJtj5GEBZ8Qkta4W4IuCNQQdiDFVxGU5v8ASLZwDi4dfss2xIuZRPMblPLUjuv0gtimEqb9j5RLsaMp1Gjev7x4cxbsQwdRygPU4WD8Jse/aJKAphKsOT6dkPaBHfy9YbU3NhCAky0vYdTby5wYWYFBPIC8DqRbsf4Rp4n+14kV3+HlG7ED1OsWhEXDQXZpjd5h/JnfXYamHETIthD1BLvc9T8hAkASoktrzMSsl+cQGq/wpHtFJ3NosgnJJHOClMg0sIG0zLsTeCtLMsPpCY0ejUFeyBubCJsmVYC3M+uhuYYKdpL9GPlHjB64TJ517IFh4dYhjG+JZuWlmn82RR33YX+QMG/Y3gBJaqcfDdE8SO0fIG39UVbj9shkyh+ZnPoAv1MbfwnQrIo5EtRa0tSe9mGZj6kxKKCYljpHY9QodCIxNo9CFCi2I7CtChQgFHYUKABRyFCgGcjhhQoAPJEMzqZXHaUEd4BhQoAAlfwhSzDf3YVvzJ2SPC0DJ/Ck1QRJqXyn8E0CapHQ5r6QoUOxNA+oWskAZ5MmYq6Ay292QNtFNwNOloHjiWRfK+eUx0sRmv5peFCh/QqPE/CJTzEmBJWnaLBCky41Qq6kHQ6m97wfnUuZQ3MgH1EKFCEgJW0AO4EV3EMIG9o5CgKQArqVkBsdOdxeKz2blgO7TQekKFEFE2hSyjv1/b5Q+2rdyD5n+31jkKKJPE5tIlSJmVQLXuNfPvhQoaBk6Ssuw3VudtRHtZYP4/kYUKHYqJdOiDmfSClIRvbzhQoTY0QcXrzqOvyXkIF0OKGTmYC7NoutgLb3hQoTGiZVO9XVUqP8REtT07b6fK0fQ4OXQcoUKIZQy2I2NrQoUKJs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xQSEhQUEhQWFRUWFxUYGBgUFBQVFxUXFxUXFxgYFRUYHCggGBolHRQXITEhJSkrLi4uFx8zODMsNygtLisBCgoKDg0OGhAQGiwkHyQsLCwsLCwsLCwsLCwsLCwsLCwsLCwsLCwsLCwsLCwsLCwsLCwsLCwsLCwsLCwsLCwsLP/AABEIALcBEwMBIgACEQEDEQH/xAAcAAABBQEBAQAAAAAAAAAAAAAFAAMEBgcBAgj/xABCEAACAAQEAwUFBgQFAwUBAAABAgADBBEFEiExBkFRImFxgZEHEzKhsRQjQlLB0WJyguEzkqLw8SSy0hYXNEPCFf/EABkBAAMBAQEAAAAAAAAAAAAAAAABAgQDBf/EACERAAICAwEAAgMBAAAAAAAAAAABAhEDEiExBEEiUWET/9oADAMBAAIRAxEAPwC7Yn7VKCUSqM84jT7tOz/mcgEd4vAap9rqnSXIt0Mxr/Jf3jFphhynncoukI1af7Uagg5VlD+kn6mKtifFtVOJ95NYjopyjytFc97HDMh2Khxqp73ztY9WN48SK1tRmNwdCCYh1L2BhmW1hCsdBKtrZhUAzXYj4RmY79LwUpMBZ0+6OqjU9Wbf0jzwnQBkqKhxcSksv87c/IfWDuHYhlQKscc3KO2Ht0RJlDKppZXKHmHdiOf7QMo8QBbI4ynkesFcS7YPWKnW0zlidtdLbDwjMmpXZqpwrVFpZMsDcWkh174dwuvJTLM3Gl45iFgLgxyVpnd1KJUpqlTYxPw4m+mt+kQ8Qa7QV4PoWnVCINMxA6c42xdo82SqVI3TgTC8lIuZbFtddzfnB4UpG0SpcvIip0AHoIfkLFURZESoZfiHnEuVPBhxpQMRJtHbVdIOgTQYbqZwRSx5CIiz2X4h5xE4hqz7g5NWJFhvBYUV6sxS7HOht10HnAuqoJU27SyCeYPy02gZiGI1BB01H5dL+Iivf/1ZoYaMDoNBHGWVM0RwtFma6JYnUMRyuLC9r9NR6RDqJSzXTtG4GU2vboDCpJzNe4N7384lSKbW4sLnpv4xG1nTWiMtK0o2LbKR6bW8QPlFx4Dr2JKtqD15GAFa12FwO48mFt/99Ik8M1OUkbEEW8zp6EQ/HZzfUadCjinQR2NJnFChQoBChQoUAzkKFCgA5HYUKAD5BlncdPpHUbWG5r2IPkY6WixEsPHDMhlHhFoAPM1rmOFo8w9RSPeTET8zAfPWEBolBSe6wdvzOpc+Z0+UVWlqDoY0Wvlg07SxtkKj0jLJVwLdND5QvlQ4ivhz6w3LrmsdLwZpMPzKC9r90VD35Asduo/WC+GY0QoRtbfMeMYJQrqPSjkvhC4jT7whfhA5dYhYdJnObJrtcGC6sJjGw3JOuw8TFn4NdWq5ctFGUAkm25HOLxW1VHHPUe2Daf2aVdQwZgktbCwLa/IReOC/ZuKSaJ06YHZfgVRZVPU33MXqnl2j3OMakjG2egMxiSi2himiTFEihR2FCGeHlgwGxySqJmvbWDkU72nyn+zI8skMj301uCpvcc9oifFZUOyQCnyrm4iK9EOkB8JxxpgsVNwLnvG1x0hw8TywbM2U94MYJJ2emvLC0qkh6uo9Ba41F7R5wjE5c4jKwMFaiVcG9hCVoUmiKKUsg2OXn3eEN0jS5JuSGvcADv218jt0iBi+MnKETnba/a1/2fOAdVMYAtMJW+yje3Qn0v4CNfDHRdKrjdl0DAnoLBR/UQb+V/KGP/W8xvhZfU/tGbT6rXQEd9/1IjsmomDZiR8/kf0gbY1FGr0nFE880bu/41iwYdxAr2ExSh6/hP7ecY9h1cxNs6E/lmXRvJhb5iLAlTNTUKw8RcHzT9RCU5IHBM1qFFY4W4gWYuRzlYbXI+sWE1aAXzC3jHdTTRwcWnQ9CjxJnK4upuI9xSdknI7ChQAfGzte/kY7mhgtY+sdLQxEiS+sOs0RKcxqPs7ky6qin0c0CzuxBAFw2VCCO8EAj+UjnFRVik6M2VusWbgbDvezWmEaINP5j/aAGKYe9POmSZgs8tsp6HmCO4ggjuIjTeBsP91T2O5Nz5gReOP5HPLKohVluLRnePUpkTj+VySP1Eac621Og74qvFdbSlVSZd7ODdPwjY3MdcsFONHLDkcJWilA66HQ8o7KUAEk6dAdzFr47WnlS5cmnRQbBmcAZjpoLxTpOkvzMY3h19Nyz7LhLpKhi4BsF6Dbz6xpPssw4mdMnEaKMo8dz+kZpQfED0i8cC8UfZ5yy2P3cw2/lbkfCCvpEtt9ZtCmwhp2uY4ZlxcbR7pUuYoklyV0hvEa+XIltNmsERRck/737ocnzllozuQqqCzE6AAC5Jj5y4940fEJxsStOhPu02v/ABsPzH5DzhAXnEva8cxFPJXLyaYTc9+UbesQ5HtaqL9qXKI6AMPneMqE2O++hgbzhntRkvb3kpl71IYemhiTxHjEqrlIJL5gSc2hW2gtcHzjAErGGxtFs4OxB2WaGJOqW18b2jnmrRnXArmi4UGErKzW1Lb+EVjHuH2z5hzO8WSRjspSQ5Km2gsSYblYorzHS+ZdCp6giMLdOz0lHlAnDMJewI3HkflF3p6R3lWY+cC6Y5W02g6k/QDu+sEZds5zjyirYpLFMC1rsdL9AOkU2trc5uVHiN40bFZAmAg6xRsVwYodNo6RyHNwA9l5Eg+NoelFSbMSp5Hr5iGnlleWkdlIPDzi2yUgrJS+jqJi9d2+e8EaKy/4U1k/hLG3+Vv0gbRPbv8AS/7wSpyH059D/cxDdDoItNYjNs68xYX8x9LRHwLEiRMS/aRmtfzIv3aw8ZGnQ+G/nz9YD4Sv/XFfwkBj5aWt37Ryl2y0XvBMZyVAOc5HKIynYFiyqw6agaf3jQozGvwIvWS2QXDNKbKb5VKWJbTy8400GNPxb1aM2erTR2FChRpM58Uh49LDaiHUEMY/L0i8ezqoI95Y2IZGHdof/GKKusWzgN7TJnQhfUE/vFQ9In4aFxPw9LrTIqxo0vszQB8SDUf5WN/5WPSGzVGUhAtdibQUwSqytZvhbQ32B5H569xMV7jdWkPbWzA5P1HiP26xqgZpWyr41irzJts7FBodSATz2jlFQFz/AAcyf0iPlOwGnfvBufOWRJAO9tupgr9j84gHxDP/AGHhAuUexHmun3JZoZWZpGbI7ZogqRIWfkFusPU8y5BG4gTNm6xKo5pBjmWb5wPjpqJQV/iSw8e+L1SJYR800uOPJ1luVJ5iLZQe2CfLkFXlq8y1le9gD1ZeflAIL+2vi9Qn2CS13axnEbKm4S/U6Ejp4xjN49VNS0x2d2LMxLMx3JJuSYazQAe7ws0N3johjPatFi4Uc/eKDZjlI8v+YrggzwrOy1Avtla/pEZFcWXidTRZptRle7yy38S6/KH6erVmFgQR1BEe5VOC10byvD82mPxC1xGCTR6nhY6AgrrvaJ7sDz1it0mIhAL6sbAKN2J0AEecakrLb3rXuAoYozgA7HUbDviURL0PsYEYuwiRh9WsxdGzemYePXxhyro1mLZoXjEUqomKSRpfo36HlEdaYEgfD/MNvA8xDuL0RlNyI8L/AFgf9vG2T/Kbf6SbR2S/RzZYJVA9hdcw6qwB8mETBQkjcj+ZDf8AzIfrAfDsUYW0J/pI/wC28HpGLo3xaHoVJHqdoUkyUxyXSzlU5WEwc1v2vK9oFrJy1KTSMtr599lBI0O0WOkmS32I8u0B6RbcJwqU6/eAPpax13jlFOTpDlNRVsd4RXOpmMNyMt97ZVJMWErDdLIWWoVAAo2Ah2PRxw0ikY5y2dnm0KPUKLJPipBDiLfwj3SSc5sItGByJCEZ/i6kaCOkYbEylqRcG4dabYv2E+Z8Iu8illyUVZYAFx4nxhS5anZhHipmItlzdokWEaFBRRlc3JhyibQQXr6X7VTslwJijsk2PKwvfkfhPlAHDm0g9RTcpB9e8cxE3TsqjLgfdMTMGqkjL/EORgRi2J3ux1PIchGi+0Lh+4+0oCVFveWGljoHP0MZFiUwFzbYaCDJLnC8cbYyXLm5gxhuGTZ5YSkLZVubchA6klZiAASxIAA532EfQns94aFLTgMAZkztP4nl4CMjZoPnqYovroRuDHnMBH0Pi3CNBUZmaWobMykgWbMCQdNOYijV/sjLMxkVMsLyWYjXH9QJ+kRvH9laS/RnMp48vMi04j7PK6SOzLWcBv7h8xH9DBWPkDFbq8PmyrGbKmygdAZkt5YJ6AsBcxakn4S016NQgIUIRRJ6AjschQAdEa57KOF/doaqavamCyAjZDufOM34cw0z5yj8KkFulhyjUcQrZ4XszXUKBbLYKAOottaLihSAHHifZaoe7GVHW4A2DA6/pApcSmTLAEsTyUEn5RotFQya9B9qliYUsy3P4Tz0juL4zR4ZL7MtFb8KIoDH/fWOE/jpuzTD5FKiv8PYFMVhOnqUsLorbltrkcgPraDb2YFTzBEZpivHdXOnZw+RdllgAqAevMnvi54LNmTJct5ptMW4dbFWVtQVZTqD3GMuXG49XhoxZVkVP0J0uHqhvfXQchoNhYaCJ2loGNON4kI14zuVnZRoEY1hzP8ADrA+n4bABebaw1tfTuzHxi1pT3McqqX3oyE2T8QG7dBfkPKKUnQJKyBKopcyQcqKjhCysihdV3UjmP3iuljsbXvrpb1H6j1i50lIEllFOtrDnYXvvzJNvSKBWGYs1gSQwJ+vzEXAjLV8DVCAeVtttQPQ/WNR4epD9nU7HlYEXHLeM04WoGqJqKyG9xdluunMnlaNqkSgihRsAAPKO+KHbMmWXKBwnsnxDTrEyTUhoeeWDEGfQc1NjGjqOBOvHYE5po0teFBsgo+Sfc63U2MT6XESuk5cw/MNx+8NZR0A87mHFlxaYmHKGcG1lTLjod/SOTa28xSRY3A8oB+4ANxcHqNIkCc+mazWI12Ohjqsjqjlors0TCJ14slOYpmDzNot1E94pkBXF5efDKtesicP9BMfN0oi4JGYXBIJIzC+ouNRePpykTPTTk6q49UIjEvZnwW+IzhmBFPLsZjdeeRT1PPoI4yO0PC48L4DNrUWopqWkpEGiEyizMRuwbfuvzi44ca2n94sydJmPZSAJTvkGov2nXe23dF2pqZZaKiAKqgAACwAGgtFZ4xRQ6E/dlkI96QxBsfgsCNRcnzMcZtpWd8UU5UyvtMnzXLFZILWOYpOUG43yrUaHyhubS1Ur4JksjfUzBbwBzX9Y5LlEkH35BsLgBSP9V4nzZBAH31/6QP1jC5X6b9aPEioqVFynvP5HU28A1jE6XPachSZJ7J3E1VKnuKm94jyUmW7Do3c11PqLiOo047oVPUMpHyMJMTVmRe0fCpdNWlJKCWry0mZB8KlmdSF6L2L25XPKKzF+9rtzNp2ZbN7t1J6hWBX/vb1igDWPQxu4pnn5FUmhAx7Vbmw3MecsXTgnBV/+ROHZHwg/WOhBYeDcF9zKDTBlvqb7x6xfG5TTfdgsFVTmIB1/cRyurhOLAzMigdlV/EejRT8SxYSgySRYsLOTrfwjpWqJu2OUvGE2nnZ5ViBmUBr2KnbT0MAMRr5lRMLzCWdj9dgo/SL97NeEpExPtVYomKcwlymHZsCVaZM/NqCAu2l9dLWiiwHD6WY2IIoC7SZZsER1uGmJfrbTktmI3FuG9ujo4NRsr/D3DyYXJasrZeafkLy5Zyn3AFrFr6e9LMqjfLcd9g/C+LvPmzc+YsxaZmB11IGU9bXHpAri3iJ6yaWY3F9B3cgO76nyiFgda8iaJgHIgjqD3+QPlCyR2i0VinpKzUZbbXiTL3ityeJJLC5JU9CD9RpCm8USV2JY9AP1Measc78PS/0hXqLjKeOVFQuwip4fjnvwSNADYi+vrBSnzOQssXY7fuT0h009fsFTW30ElnksFQZnOyj6k8h3wUwzhSUH95NAmTjuT8CD8qD/wDR1PdtE3BcLWQpO7m2Zjux5AdFHSPHEeNrSSr/ABTG0RPzN39FF7k+A3Ijdhw6q36YM2bZ0vAo82TTDsqAxtooF7Xtdu6DaNcAxlGC1bkM85szNqzHTf6Dui3YbxNLQKswkIdA/wCEHv7u+OtHCy1QobScCAQQQdQQbg+Bj1nEAzuWFHMwhQAfMGJYGks9h7X2Df8AkP2gK9M6sQQBbnuPUxZcUqTNUncjX0hqZQpPlBvy+o66Rnjm702ZPjquegVQo+JgT0WHpQY/Alz4XMW/hzgl56qySyVIuGc5V8gNTF8wr2eqn+JMt3SwFHrvGqzEZzhVwRpFwoeUEajhWXLmNa9r6X6Q7KoQsddji4hLAtQ48P1g/gGCyqOQkiQoVFHmTzJPMk63gLhSWJ8IITq6bLHaFx1A5crxzkdIhqM39s3Fi09MaVLGbPUg/wACc2PfyH9okcY8ZtTUzOnxHsrfbMYwOvrnnu0ya7THbdmNz/Yd0R6WX3g/F6B6eXJnDLOW92MyYjP4OCL+F9IskmgltrKq50sfkYpNU/5xmB/qjFGlCHqfEZ0r/CmuncDcf5TpGeeC+o0w+RSpm2yaWdrknSntsGVpd/6lLD5CJchZx0dQrdQ+Yeo5Rl/DPEs6bnEwr2ApuBlLXNtYt5xbQEHtdd4yzg4uma4yU1aBntQDNIQtqyTQNNdMrD62jOwthGuT1WcpVwGUjUG+vpt1vFRruEPfI8+kBEuS+WfLLFvdi1xNQnUyyL3BuVtfUbafjTVamT5MGnsBeH8LM97n/DXVj17ot9c40XNZAvZVOv8AFDFOJUuX7tSbAXuv4j39BAbFcctdJKhbizHc99o3paq2Y274gqwqJwP2Kldgfuy6r2M3Ptnsg999InYV7OOy/wBsmMkz8KySji1gbuxBF7m1h031g/wtOy0EgX0yobD+M3v6tf1glT1Y946k/lPqLfpGPJnbdGzH8dVbG6JJUqiCX+6lAy2c2zubaqFH4iT4XvALHpxahnMyC2QKi2BEpSVVct9iL3vvcX6RDrpzO7J+BXbKo0AJYlmPeST/AMQW4kmiRh87NbWWV16tZRbzIjjvckaXDWDb/tGWpKAjj1KrA2dWExGBLcjG2zzaCMzEjyj1R55rhEBdjsACT6CI9PIB3FjFx4KppkqolNTyy8zMCVFtU2YEnQCxOp6wVYBbA+Dau4dUyAK2fO1mmH8IVORv1tvGmYJhQkKB8Tm2Zup6DugsJfPyH6wNxnG5VIBnN5jfDLW2du+3Id5g0V7fYby11+iTidelPLMx9l2A1Lt0UdYzmumvUTPezTryUbIvJR18ececSxKZUsXc8jZR8KDoOp74UmYNiR5xRJNkYcrkXdgeVyCAe4cvKC3umVQsxcw5OpufPr6QNp7dYL0Uy4yt8J+R6iJYw3w5a2QMba25WO9rep8oO/ZD+YxSxVtIcZtgQQ3MWPXmO7pF9p5wdVZdmFxCaGRfsrfmMcifChUFnzRLkOqLnt2hcEEEEXK8tjcG45RaMP4fSdTJOpOzOW6zELHLMI3Gp7LbEdzWPUVF67s5DtfMvcSLMPAgA+K98Wf2aVpSfNlMdHQMB3obG3eQ/wDpjhCKun9m3LNqNr1Fs4OrJ8kiS8pll9o3YGyHfsnYgnkOsXWTXqecA2MNOTGmMKVGGeTZ3VE/H5oWzgg30Pj/AMfSAkqfcwMxl3AuDexvbrDlDNBAI2NjHRI5Nlkw5u15QTl4pJN0LWK9lswIF7fmOkB8ObtCAXEDLLqHdZrIeyJgsbAECzAjppfuLQNDTLHjvC8irllWUMDrodL9QRsYyDij2dTaYlpN5ifl/GB3fmi+GseWt1moxUXcqcr2ue1lGW5tyN72MSZvEjJLYT1LMACAyrZgdAbixUa76iE0NMwKaCDYix6GI8wxp3ElPS1LMGRpU0bkWNvTcRnuK4PMlNuHXky/qOUS4tFJpkfDaz3T3tcEWYd2/wCkXCirfeKCDpfQkEHTcRSIu3CFAXkPcbMSmUgspKj4kve10G1/iPSOM8ex3x5dX/C00FWAuY22/SL37OKRJNI09tPffeOSdMqqf9Nr+O/OKFw5wtOqWBnK0mQD2rmzzLfhUcgebence9qfFUunpfscogTJqhcq/wD1yRob9LgZQOhPSIwYnFts6fIyqVJGX1Feze99392swsQAB2VLEhR0ABtAE4e9wDc3Nhba50ESJc+JdPUWIPQg+msaGzMjVKjDykpUl/CssILDbKthp5QMdHLy2UE5gQ4GpAHMjuP1i14fMBUE8xeHFlqGJFoxONs9RT1VAigwUnM7i1yCPLmR372gD7WJ4FEssHVpksAc2tdj9IueJ4isqWzsbKoJJ6ARimO4o1VOMx9hoin8K/uef9orHD8uHDNltdAUik5tEh5QXr5Q+whS2Nj3RsMJ4opQLg3uBrGgcF07GcXD5FSW5cgkXBGg079f6YplDLABYgDr5RYcHxBhJYLp7xu13quii/PUsfOGgZZajj6pVGACWGizCPvOg7I7JJ5G3rACnDXaZNYvNc3dmNz3LfoIgT53a05HTvbmfLYecOzp2m/++cMkkTas8v8AiIU2p7/nECpreQ3+keZMlmhDoMUGLlSNTaL3gVcJijr9Yy5pREWXg+tOYpffUeI1hAaDisvOnfYR3gHHrTGpZh3uUvyPMef+94U5rjxEUCorDKqQ6mxVwR5GJQzfoUM0dQJktHGzqreovHIAMOPBExZoMzVA1yLb63tfpD+A8PzJdaHF8iFiD/CykWPf2reV41mbTg8ohzKMDYQ9EV/pKmQgI8sIlNLhtljocQVWyLgwEoDkdpZ/mXwJ1HkT84s86XFexeQVIdd1N/Ecx5i8NCD+HtqviIC8X2+087iWucWOstiy5twOyQb7aE35QSwycCFI2NiPCIHH1GWaVMVA5lqxtlDFk/GgB3uNR/Eq6wMECJEggaZnaTuArfeSW6aksRl6WzJ3wxUVJsJd7hQWlEEgmUw1QaDsi430sV6REWeVZWQF2TVSFlMZslrdlRmN9Ba/aN0U3F4j1bHaWNNZkkgNax1ZOw7DLre3RjtaEhkSulkhXTUqCQdBnToRvmtp4gREchwCNjHqZW21F8rdodkiz/jUkjXwvuD1iF70KQVPYfUfwtzHn9YqwoanUik3I+UBpOMPJqPeSyRay25Mo5H6xYaxGC9pWS40LKQNRoQdoqD0+U6kG3Q6REy4mi/+48yUn3aqXI53KjvI5xRKysea7TJjF3c3ZjuT/vlyiPeOXiLGOiZDyTbGIkcLwhmt8KY972WFNsygA676bwWqMSIFhvzjHsMr2kzUIva4DW5g/tv5Re3rtNTcdYyZY6vhtxT2XT3xS7TqdR73tGZYpsrDKSNd73Xw2ihMCtwwsVNiDBLFcSLtp8KnTx6w+qy56XmXDWtmG/n1jviTjHpnytOXAO+2nSPNFdrgdwhyslGSNGDrfcdD1HKHsHo3dwssXeaQqC9t+Z6AC5v0Bjr6cSQUzsJa/Cvxd/8AzBGfO92mnxGyqO87ekOTqZJbFJZzBdC/OYw+J+4XvYdAOdyRFVOzTW6Sl/1N/a8X4hej9OwL25D9OcKuqPyakmwiDSubG25067xNpUWVa/af1C/uYQDlBh9hdufWCaBRuYiI2c6mJsii5/WGI7kltswvHqhpTLnoy2+IbdDHqowm63G8eMHmlZyK3W0IZowe4HhGYYvO++b+Y/WNIkt2Vvy/aMlrp+aaT/EfrEIZ9FcEVGahpyTrkt6MR+kKIfAS/wDQU/8AK3/e0KKGGyseGlw+Y4EhkEKZIiNMkQVKw00uHYqAzyYF19NcGLLMkQPqZEUSysYM2RmlnkbjwP7H6iDXEE1EWXMZSSuotvl0zDwt2vFB3wGxNDLcOB8J9RzET+IahPdU5YizvlW53vLdtOuiw2CKhjNIJc3KuqEGbIFpJvLNhNkgvqSpIYC+zSwNjAOrolB7AIB+8lnIpS/xONDqNc2hOjna0GsQZvcMouz0755dx8Si4Ki+hujMO645iBLKGF5dtbTZRKi2puQQhIsCcpBGz20ia+igZNQNrYBZnc/ZcfhGvWw56hesQlT4kbZjY/wvyI8dDBScoNyPgmAXubZH1FiNbElSuvMLteIk0A2Ztxo4vckW0ffz0J/FDYIn4DjDFTJf40vbvA5fr/xDFakliRMkLc8x2T6iBuL/AHZVr2mA2OXmBzBHTr4x18RmEdrLMHeNfUQXzoq6dw7hRap3SRNCTQMyS5uzgbhZg2I6EfSA2MYNPpWyz5TS+hI7J/lcdk+Rg9S4jKDK5V5UxDdXSzDTmdj9YvVLxKtRLNykxdmBW4vbYqw+sQ0VdGMEx2lW7a7DX9ovmP4BTTbtJAkv0X4D4ry8op0yjaXdXGt9CNQ3gYlopNHaLWZbnla3jp+l4nPVtlyk7aeUDKaSVIYkgjYD9f2hxnvEtWWpNeHsmPCzm2U6GPBePBqLbQEhBCoFnsb7gwY4fqBK986/EFEuX1X3ly7DvCra/wDFFYkJc3MGsNWwv+bX9vlFREybUTgiMx5CAsu4klju5LH9PpDuNTs7LKXmQT+kecTNhYbAW9IbYIcopmWXp8THTrbbSCEmUqfHdm5gcvExFo5RAT82UW7gf1grT0lhc6mKSEzkua34VC+WsS5MuYfxR2Wton04gEKnd1+LUGHZlOjsrDRgQfGJHurgR2nl3Oba2nneJbGg7KfT+mMdlEu2kanU1GSXMYnRUc+ikxS+AsKE6pkyz+JhfwGp+QMQvSjduEpZlUdOjaES1v4kZj9YUEjLhQrGPAR20cQ3j1HUg5aOZY9woQDRSGZtODEu0K0Owor2JYRnBtFKw/Dmpa/31Qx90JbKmcswlsSL5b6ICAdrbmNVyw1OpVcWZQfEXh7C1M3xHFLCSHppNU02aQXpSVSVLzABncalrEnp2TrA7DcIoq9ppp1qKd0Yg+9l5SdAcw1DW15m/dF8rODqZzcJkb8yEqfURAPC9RKN5FU3hNUPfxY9r5wWwooeJ8CzxmWXMlTtb5SwVwSBrrlsbAHc9Yr2I4dUyWzTpLy72DHJdG03FxlvfWwPM2jQK/Ap/vfezqUTWuLvInOmYDk0skgiw2uI7j/EzmXllpNkuT2s7GSwAF+xMEuYl720bS0OwMjqCCpUkaWy7rvf82htt5iGKR7dk+Xh08o2h6CknU5ZpcuqmLLuxlZEmTHC3tmlZRcnTpFUl8G004KT7yjnlGmmW496iIrZbs+VLX6Mb76aQBZR2EP4XW+5mZvwnRh3dfEb+sH6zgmeFDynkz0YXQpMClha9xnsDp0JivYhhk6T/iynQdWUhfJtj5GEBZ8Qkta4W4IuCNQQdiDFVxGU5v8ASLZwDi4dfss2xIuZRPMblPLUjuv0gtimEqb9j5RLsaMp1Gjev7x4cxbsQwdRygPU4WD8Jse/aJKAphKsOT6dkPaBHfy9YbU3NhCAky0vYdTby5wYWYFBPIC8DqRbsf4Rp4n+14kV3+HlG7ED1OsWhEXDQXZpjd5h/JnfXYamHETIthD1BLvc9T8hAkASoktrzMSsl+cQGq/wpHtFJ3NosgnJJHOClMg0sIG0zLsTeCtLMsPpCY0ejUFeyBubCJsmVYC3M+uhuYYKdpL9GPlHjB64TJ517IFh4dYhjG+JZuWlmn82RR33YX+QMG/Y3gBJaqcfDdE8SO0fIG39UVbj9shkyh+ZnPoAv1MbfwnQrIo5EtRa0tSe9mGZj6kxKKCYljpHY9QodCIxNo9CFCi2I7CtChQgFHYUKABRyFCgGcjhhQoAPJEMzqZXHaUEd4BhQoAAlfwhSzDf3YVvzJ2SPC0DJ/Ck1QRJqXyn8E0CapHQ5r6QoUOxNA+oWskAZ5MmYq6Ay292QNtFNwNOloHjiWRfK+eUx0sRmv5peFCh/QqPE/CJTzEmBJWnaLBCky41Qq6kHQ6m97wfnUuZQ3MgH1EKFCEgJW0AO4EV3EMIG9o5CgKQArqVkBsdOdxeKz2blgO7TQekKFEFE2hSyjv1/b5Q+2rdyD5n+31jkKKJPE5tIlSJmVQLXuNfPvhQoaBk6Ssuw3VudtRHtZYP4/kYUKHYqJdOiDmfSClIRvbzhQoTY0QcXrzqOvyXkIF0OKGTmYC7NoutgLb3hQoTGiZVO9XVUqP8REtT07b6fK0fQ4OXQcoUKIZQy2I2NrQoUKJs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://enterprisestrategies.com/wp-content/uploads/2013/06/business-people-around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3048000"/>
            <a:ext cx="5334000" cy="3552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elektroniskā</a:t>
            </a:r>
            <a:r>
              <a:rPr lang="en-US" dirty="0" smtClean="0"/>
              <a:t> </a:t>
            </a:r>
            <a:r>
              <a:rPr lang="en-US" dirty="0" err="1" smtClean="0"/>
              <a:t>vēstule</a:t>
            </a:r>
            <a:r>
              <a:rPr lang="en-US" dirty="0" smtClean="0"/>
              <a:t> </a:t>
            </a:r>
            <a:r>
              <a:rPr lang="en-US" dirty="0" err="1" smtClean="0"/>
              <a:t>jāsāk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uzrunu;var</a:t>
            </a:r>
            <a:r>
              <a:rPr lang="en-US" dirty="0" smtClean="0"/>
              <a:t> </a:t>
            </a:r>
            <a:r>
              <a:rPr lang="en-US" dirty="0" err="1" smtClean="0"/>
              <a:t>neminēt</a:t>
            </a:r>
            <a:r>
              <a:rPr lang="en-US" dirty="0" smtClean="0"/>
              <a:t> personas </a:t>
            </a:r>
            <a:r>
              <a:rPr lang="en-US" dirty="0" err="1" smtClean="0"/>
              <a:t>vārdu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uzvārdu</a:t>
            </a:r>
            <a:r>
              <a:rPr lang="en-US" dirty="0" smtClean="0"/>
              <a:t>, bet </a:t>
            </a:r>
            <a:r>
              <a:rPr lang="en-US" dirty="0" err="1" smtClean="0"/>
              <a:t>vēstule</a:t>
            </a:r>
            <a:r>
              <a:rPr lang="en-US" dirty="0" smtClean="0"/>
              <a:t> </a:t>
            </a:r>
            <a:r>
              <a:rPr lang="en-US" dirty="0" err="1" smtClean="0"/>
              <a:t>jāsāk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uzrunu</a:t>
            </a:r>
            <a:r>
              <a:rPr lang="en-US" dirty="0" smtClean="0"/>
              <a:t> "</a:t>
            </a:r>
            <a:r>
              <a:rPr lang="en-US" dirty="0" err="1" smtClean="0"/>
              <a:t>Sveicināti</a:t>
            </a:r>
            <a:r>
              <a:rPr lang="en-US" dirty="0" smtClean="0"/>
              <a:t>!";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7650" name="AutoShape 2" descr="data:image/jpeg;base64,/9j/4AAQSkZJRgABAQAAAQABAAD/2wCEAAkGBhQQEBAUEBQQFBUQFBAVGBUUFRQVEhAUGBIWFRcXFRQXHSYeFxolGRQXIC8gIycqLCwsFh8xNTAqNSYrLCkBCQoKDgwNGg8PGjUkHyQsNDE0LjAyNTYsLC8tKSwwLiwsNDUpNTQ0LCwwMTUsNC0sMTQsLCw0LCwsLCksLDUsLP/AABEIAKcBLQMBIgACEQEDEQH/xAAcAAEAAQUBAQAAAAAAAAAAAAAABgEDBAUHAgj/xABJEAACAQIEAgUJBAYIBAcAAAABAgADEQQFEiEGMUFRYXGRBxMiMlKBobHBFHKSwiMzQmKi0RUkQ1OCsrPhY9Lw8RY1RFSTo+L/xAAbAQEAAwEBAQEAAAAAAAAAAAAABAUGAgMHAf/EADQRAAICAgADBAgFBAMAAAAAAAABAgMEEQUSITFBUXETYYGRobHB0QYUMuHxIiNC8BVyov/aAAwDAQACEQMRAD8A7jERAEREAREQBERAEREAREQBERAEREAREQBERAEREAREQBERAEREAREQBERAEREAREQBERAEREAREQBERAEREAREQBERAEREAREQBERAEREAREQBERAEREAREQBERAEREAREQBERAEREAREQBERAETX5jn+Hw/6+tRpnqZ1DHuXmfCRXM/LDg6f6oVq56NK6FJ6Bd7H4GcSsjHtZKqw77luEG1493v7CdRIjmucY/EYXDVctoqrVriolddFSj+8NZAKgg9BJBBAnNuMK+ZUXVMdWqfpFJASp+iYXsdkCi/u6Z5WX8i3om4XC3lT5PSJPr07+nq/c7HmfE+Fw1/P16KEC+nUC9vuC7HwmJkPHGFx1apSw7MWpqH9JSodSbEqDubG19h6wnAKFtS6tluLkcwORIHTafSOU5NRwtMJh6aIoA9UC7drNzY9pnFN0rW+5IlcT4bTw+EU25Sl39iWtf72mbLWLq6EY9Q+PR8ZdmszutZVX2jf3D/v8JxxDI/L4s7fBdPN9F8SiqjzTSNfSx7ryY+/f5zLpZ2f2lB7tprJZr4sJ6we3MsEdkX7zKCF9/VPnGNxDNrfLVNv1dvwey1nVW/1IklLNqZ5kr3j6iZaVQ3qkHuN5EsPikqC9NkcdakH5S6DblLmn8TXw6XQT8uj+pHliRf6WSqUJmmy3FOXVdRI3vffa3Wd5ssfU00qh6lbxttNVh8RhlY7vimkt9vqW+hBuh6LtMWnn9I8yw71P0vMqlj6bEBXUk9F9z7pDZn5JTvXTs1H4H6zPYfHsi26NUop7aXf9ypry5uSi0SuIibMszDzjGmhh69UAE0qdRwDyJVSQD2XnPaHlYrD16NFvul1+eqTTjSppwGKPXTI/EQv1nEpo+EYlN9UnZHfX6FFxPKtpsiq3rodT4e8opxeIp0TQ0ec1ekKmq1kZvV0D2euTScf8nFLVmFI+wtVv4Cv5p2CQeK0VUXqFS0tfVkzht1l1LlY9vf2EREqixEsYzHU6KF6zpTQc2dgqj3mYHE/EdPAYZ61Xe2yJexqueSjwuT0AEz59z/iOvjqpqYh9R30qNkpg9CL0dG/M23JlpgcOnlf1N6j4/YlUYzt69iOzY7ytYCnfS9SqRf8AV0237i+kHvvMJPLVgiQDTxYv0lKVh32qEzit4vL5cFxktPfvJ6wq/WfROT8eYLFMFpV01nYI4NNieoBwNR7ryQT5WnRfJ55SXoumHxjlqTkKlRjdqJPIMx5p3+r3cq7M4NyRc6XvXc+32Ea7D5VuHU7JERM8V4iIgCIiAJz7OuC8yxFWqTj7UrsaagMhKncK609K3HK/pcr7XtOgxOJQUlpkijInRLmhrfkn8z5etbosR4iTvyP0qbY19agulJ3Qmx0HUisR+9ZrA9Wrrkc4wy40MdiVI2NSo69RR2LLbxt7pleTvMPM5nhSTYVGake3WpCj8enwlPV/Rak/E+j5z/McPnKHfHfw2dozXONDebT1gBc+zfkO+cv8pOpxRd2ZtDMu5uAGF/duokkz/MRQxVfzhCjUCCxsLFRbc+HukO4p4gpVqbIrajtyBIuCDz5SzyHH0bTZh+DwtWXXZCLaT6tLok+j+ZETPozhPMftGBwtS4Jakmoj21Glv4lM+crztvksxyfYqVFXLMAz8rAamJKjfexJkPCb52vUaX8TRi8eEn2qXzT38ibSP5rW1VT+7Yfz+M31WppUk9AJ8JFWa5JPM7ym/E+Ry1QpXe9+xfz8DIYkerkVmHWFcOTTchTbYMQeXT0S/XrhFZmNgoJJ52A7BLWFzSlV/V1EY9V/S/Cd5k8LJuxJ+nqjvXTquhNsjGa5WX8H5us4XF0UZm2WrpCuD1a1sfeDNk/CwH6qtWTsciqv8fpfxTAmRRxlQEBWO5A33+c0EeOY+TqOTRvy6/P7kZ48o9YSM/KMuqUmY1TTbYBSgYX67qb25DpM95/UtQb94qPjf6TYzS8TVPRpr1knwFvzTQ5ldeHw+yFS0tP/ANfyVOVY3XKTI/LmHxhpMCDYnb3S3NfmOK0ug7CfE/7TH8Fr586Hq2/cmVWMt2onGX5sHIVuZ5Hr7JspzzLceWr0FXmaieGoE/C86HPpBdEa8or2y6v2miP/ALkP0nHZ1ryn1dOBt7dWmPgzflnJJseBrWM/+z+SMtxh/wB9eX1ZIuBsSaeK1D+7ceJWdXwGZhyAeZ5ds45w7U01Cf3beJH8pNcpx5avRVeZdfAG5+AMpuMveU/JFrwpaxl5snsREpy0OJeWPOTVxy0AfRwyLt/xHAcnt9Ep8ZAZJfKX/wCa4y/tU/8ART6SMzf4MVHGgl4L4mgoSVcdeBNeFsgptSWpUpq7Pc2cBlC329E7Hlffrknp8N4LE2o18PRpF9krUEWjURjsL6AAw+8COsdWo4Yxg+z0uxQPDb6Ta1MRrZQnrFlA+8TYfGY3KvseRJtvab9nUpbbJOxtvvOb59klTBYmrh6u7UyLMBYVEIurgdo6OggjomvnSvLjgwuIwdUDepSrIe0U3Qj/AFWnNZsMC53Y8Zy7fsXFE3OtNn0D5Nc8OLy+kXN3o3oueZJS2kknmShUk9d5KZy3yG4olMbT6Fag472Dqf8AIJ1KY/PqVWTOK8fn1Ke+PLY0IiJCPEREQBLWJcqjkC5CsQOsgcpdiAcD48o0RVpPSuGdSGUszD0bWYE3tz5X+sjArFLMpIZSGBBsQQbggjkbjnOm+WDh6nSXD16SBC1Soj2vZiy6l25D1G5dc5iZTZK1az6TwSTngQ299q+L6e43w4brVm1Vay72NyWq1D3k2+ZmWOD6aj0mqMe02Hgtpu+G8vBw+Gqec1GqjXXTbzehzT3N97lW6Bym0zHCWQ2llCmvW0jGZXEctzcJTa09aXTsOV6Qr2fkrWa3OwO9p0/KeJaI0U8J5pSSNKU9IYsTYbcybnpnOs6whp1muPXs47QenxBmbwNjBRzHCO1recCnqGsFLnuLX90gU2eim4679Gs4lif8hixuUn0jza7n02dlznMqpCqppgAAVRc6g21wvQR0c5iK0tZ7lTpiGa9Qo51CyEgE3JBK35c+Q5ymHqK3qsDbqINu/qmX/Ej58haT0lrs6dr7H3mQxOkTGz0E0WUBzr29Ebja9zsdrgSKLlNxJ2JR6YbmAe8Tx4VxmGFU6pQ2m97T+n7n7dQ7HtMj/DlNVYrWrYhL2ClCppp2sHv8rfSbYLJHSopaojoN/U0vy23Bsd+wSPHJ6erUNQJ7bjwMk2TYz0Upm5Ki1+iw5fCwl9RlcKzLYtRSnvp009+zp8SNKF0E+vQz8TX0IzWJ0gmw3JsL7DpkXzPNFxBRlDAAcmFiCT/K03+d03ahUFIEt6JAGxNmBIHuBkMStUY/pFKldrN63vknj71hNb1tr2/72lTmP+0X5rcVgRVqkknYAd3T9ZspbFEXJ3ue0zK8Hy6sS92W+GunmivxrI1z3IyuEctpUapLsWqm4UkWRAerf1j1+7p3mkglJdLahe91PdY3klTiSmeYce4EfAzZV8Ywp9lnv2vmizWTU+8j3lYf+q0B11wfCm4+s5dOkccM2ORVorbzD1CQ50lza1lB6efOw7Zzcz6RwWcXjaT67M5xaMvT82umjdcNYZXZ9RtYLbe3XJzwzhqWGcvUJd2uA22lF7B19Z/3vyyelYjkSO7acZnCPzNrt59b7terzOsXifoKlXy716/X5H0JTqBgCpuD0z1OCUc4roPQrV1+7UcfIydcLZg/9XeriK1QuU9Em4AbYLc7k7i5lJm8NeLDmck9lxiZ6yZcqjorxfw3RxFeuH0p53zLM6oprEqgUaXb1RZQLdO/XOP5zl/2fEVaQYOKbWDDbUCAQbdBsZ3XjfhyviFL4RlFXRp0ttq3NirHYHc89uXVvwHE0HSo61QwdWYOG9YNffVfpvLDgtk25Rcunh9TR4UpNtN+wlvA1RamqkzWZblR7QPO3aD85PMlw9HDVfO1dbkepa1k25kdJnFEcqQVJBBuCDYg9YPRNq3FWKKgGsxA6whPja87zeESttdlbS327OrsRznzRfaTTy05pTrNgRTYNpWu5tzAc0wtx0eo3hObz1UqtUYliWZjzO5J5CbrAcHV3qItZTQV1LecqKbAbbWH7VyNjY8+qWVEa8KhQnLsJMFGmtRkye+Q3CEJjanQzUUHeodj/qLOozTcI8PLgMJSoqbkAs7WtrqNux7ugdgE3MyGbcr8iU12P6dCnunz2OSEREiHkIiIAiIgER8qeC85llY2uaTUqg7LOFJ/CzThM65xrxRiMUtbBYTB4u5Yo9R6ZA0hv2D6ulgPWJGx257RjLfJDjatjV8zQB9ttbj/AAU7j+KVuRW7J7gjbcIyq8LFcciSW3tLe3rS8C1wTmYVGViBpba56CL/ADvN5m3EVJKOssCp2BX0gT3jbmJH8bwMuHrOj1Wqeb2uAEVjYHluenrm2wGS+Zo0m0qExHnCo3JujaTqv0mwIkuqM1FRZn863FsvlbXt7e9dnn1/YjP9G4rMX1YfD1nUDSpC2UAEneo1lvdiefTJBlvkcxdSxrPQojquarjvVbL/ABGT/gSr6FZPZZW/ELflkpnH5WG9y6s95cdyFBV1ajFLS192Qzh7yXUMJVp1jVxFWrSsVJYKi7EbKovaxIsSRJXisvp1f1iI1uRKgkdx5iZET3VcUuXXQqLb7Lpc1ktshfFtD7L5r7OWBcvcMTUWwt7VyN26DNHS4mdf1lNW7UJU/ha/zkr4ooh6iA/sIx/Ef/zIcmTOdVYafNCp5vcnUWsDsLWtvzvK6/hGHd+qtLy6fIRvsj2M2+E4gpVL21rpFzqQ2UcrswuoHeZtMkzNGxCKjBiQ3qkFStibkjtUTV8M5UrYmorX0tSbkSCCHQggjpvJdluQ06DFk1Fm21Mbm3uA6pExeBU4uQroSb13M7nkynHlZsZGcZkFcu7L5pgzMd2ZTub8tJHxkmiWeXhU5cVG1b0QrKo2LUiCZkr4ZQ1ZGVSQuoFWBNieSktyB6JhpnVE/wBoo+9df8wEkHHYvSor11CfBSPzSFLkz1ErVF06aGjUDe51Ej0e61zKaz8OY7/TJr3P6EV4UO5m/pVlf1CrfdIPyl2mmogdZA8TaaHJsudqyU6bCmamr09NzspaxsRttJxlvCa02WpUepUqCxPpFaeoG4IQHsA3JB6pEl+GtacbN+a/c83g+DMTMeE3qYnUjhaVQ3extUQ230Agg3PXyvykd4j8nFLD4epVp1q5ZSuz+bIOpwN9KjrnS5oONT/VgPaqIPgW+k29ORZTv0ctbJltFdv61s5H/QtT20/Cfnql3AcPVq1VKaGldyQCxZVBsTvZT1SSf0LUrlloaboms3JFxe1l25982WQYNR5lx+y9Mk9moX+Elx4rlr/P4L7EV8Nxn/j8X9zR1PJljB/7dvu1D+ZRJNwXwTUoaXxLWKsSKQswUjkxcH327u6TaJxkcQuyIclmteR3RhVUT5ob94kV404Dw2PVqjg06qKbVUsGIAuA4Ozjv3HQRJVMfMULUaoHM03A7yptIcJyrlzRemToycXtHzlieFayn0dDDruVPgf5ywOHq/8Ad/xL/OdUGWB6Z67bTXZXhSSy1BZkZlYdRBsR4iWceMZKWtp+wlLMtRi5H5HMSHSrVrUE0FXUJqqFiNwDfSF6N7mTXhnh+sHFTEgKF3VCQzFuhja4Fujp7umS5c16NL7ieOkTJkLIybMiXNYzwstlY9yEREjHmIiIAiIgCIiAIiIBy7iNr4jEH99x4G30kqzvJdOX0lHrYYI3fYWf5k+6RXiin5vHuL+iXR7d9mb43nS6dVKyXUhkcEdhB2IgEP4Oraa5U/2iHxFj8rybTneFpnC4wKSf0dQC56UPT+Fp0SAIiIBB+Ic0Ir1VAubhR+EC3jN3j8qFPANTH9mocnrZWDsffY+MjSEVcwUn1TX1X6CAxK+Nh4zoLKCCDuDse0QCIcNV1OJFiN6bj5H6SYTmXDNYUMfYn0Faqmrot6Sg39wnTQYAiIgEU4ze70l9lXPiQPyy5wvlevB1g3/qTUHcttA+IJ9803HFYnFaVvcIi2HSSSbfxCTjAYQUqVOmP7NVW/XYbmAQPJm0VqBOxWoqnsudJ+ZnRJzDMqoTMzZv0fn6bEjl6ys/xvOnK1wCNwenoMArI5xlU9GivWzN+EW/NJHOd8fZnqrotM382ttj+0TuL+EA3vBWH/X1PaZUHcoube9/hNXmIOHr1aa7KTqUdQYXsOwG490l+UZeMPQp0xvpG59pjux95Jkc4ypWrUm6WQg/4WuP8xgEqw1TUiH2lU+IvLsw8nqasPRP7ij3gaT8RMyAJ5qOFBJ5AEnuE9TU8S44U6Di41ONIHTY8zbqteARjKq5qVKdJR6xF+xRufgDPXEOEFDGl+S4ga+5hs30PvMzuB8Jc1ap6LIOz9pvyzTcfY4VMQgQgimliRuNRYkjwtAJrkFcPQW3QWHxv9ZsZgZFghRw1FB0ICT1sfSY+JMz4AiIgCIiAU1SmqWSZ5MAyNcprmMQZ5KmAZfnJbxGLCKWPRMQ0j1mWa+B1ghi1jzF7fKARrM6aVHZ2G5JM33DLLTwxa+zM7dwFl/LMZ+FqR5+c/8Akf8AnLwyMBdKs4W1rBuQ98AwM3pLXqmp6uwFuu19z4/Cb7KMzFRLE+kllJ69tjNWeHf+JW8V/wCWXMLkgpg6Wfc3Nze5gG9+0DrmLmWMApsL7uNI9/P4XmJ9iPWZYxOUFwPTcWN7i31BgGpr4BACduUkdfMAmFuTc+bUX6SzAKD4m81L8OEixq1bf4P+WXqmR6l0s7ldhbbo5dEA01HAIu8l+XYoeZpb8kUeAt9Johwsvt1vxf7TNpZZpAALWGw3gG4+1DrluvmCopY9Hxmu+wnrMt18p1qVJax6jANRi8KKlTzpPp6g3ZcEWFurYSVUszVqevkLE9ote/xBke/8KL/eV/x/7TJpZHpUKGqWH70A0FLCobGS7JMcDRUf3d08Nx8CJqBwog5GoOwOwHhMrD5KKYspYDvJgG7fFAA79B+UgD4JGAJ32ElBywnpbxmKOGUAsC9vvGAbPIsxD0FF96foG/WALfAianH0w9errN7Fbdi6QQB4y/h8iFMEIzi5vzvv7+6eH4fJYt5yoCbX9X+UAzsnrrTul9m3HYbb/wDXZNr9oHXI/TyQhgfOObdFlt8pljBHrMA2vnxI3nFNWrtqN7qhA6ha3zBmw+xHrbxmJicgFRgxeqCBa4K8veDAGU6aRZQbCoLbdB5A/GR7C4VNRDWLISp7wbH5Tfrw9Yj9LWNu1Pos81OFkZixapqPMhiL99ucA2eT48ECn7I2PZfl8ZsvOCaPB5IKRJVnudrlr7e+Zy0T1mAZ3nJXXMMIZ6AMAytcapjierwD3pjTPdotAPGmU0y5aUtAPGiNE92i0A8aI0T3aLQDxolNEuWi0At6I0S5aLQC3ojRLlotALeiNEuWi0At6I0S5aLQC3ojRLlotALeiNEuWi0At6I0S5aLQC3ojRLlotALeiNEuWi0A8aI0T3aLQDxojTPdotAPGmNM92i0A8aZXTPVotAPOmLT1aVtAESsQCkSsQCkSsQCkSsQCkSsQCkSsQCkSsQCkSsQCkSsQCkSsQCkSsQCkSsQCkSsQCkSsQCkSsQCkSsQCkSsQCkSsQCkSsQBERAEREAREQBERAEREA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http://hellopledge.files.wordpress.com/2012/07/hello_medium-fi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6934200" cy="3865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589</Words>
  <Application>Microsoft Office PowerPoint</Application>
  <PresentationFormat>On-screen Show (4:3)</PresentationFormat>
  <Paragraphs>61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Netiķete</vt:lpstr>
      <vt:lpstr>Slide 2</vt:lpstr>
      <vt:lpstr>Slide 3</vt:lpstr>
      <vt:lpstr>Slide 4</vt:lpstr>
      <vt:lpstr>Slide 5</vt:lpstr>
      <vt:lpstr>Slide 6</vt:lpstr>
      <vt:lpstr>Iegaumējiet! 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:-( - bēdīgs, skumīgs, viss ir apnicis;</vt:lpstr>
      <vt:lpstr>:-) - smaidīgs, priecīgs tevi redzēt;</vt:lpstr>
      <vt:lpstr>8-) - smaidīgs caur saulesbrillēm;</vt:lpstr>
      <vt:lpstr>;-) - joks, nedusmojies, es tikai pajokoju;</vt:lpstr>
      <vt:lpstr>:-P - mēles parādīšana;</vt:lpstr>
      <vt:lpstr>:-0 - pārsteigums.</vt:lpstr>
      <vt:lpstr>&lt;3 - Lovīte </vt:lpstr>
      <vt:lpstr>Slide 31</vt:lpstr>
      <vt:lpstr>Slide 32</vt:lpstr>
      <vt:lpstr>Slide 33</vt:lpstr>
      <vt:lpstr>Slide 34</vt:lpstr>
      <vt:lpstr>Iegaumējiet!</vt:lpstr>
      <vt:lpstr>Paldies par uzmanību!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</cp:revision>
  <dcterms:created xsi:type="dcterms:W3CDTF">2013-11-25T17:49:30Z</dcterms:created>
  <dcterms:modified xsi:type="dcterms:W3CDTF">2013-11-25T20:22:35Z</dcterms:modified>
</cp:coreProperties>
</file>