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1" r:id="rId5"/>
    <p:sldId id="258" r:id="rId6"/>
    <p:sldId id="259" r:id="rId7"/>
    <p:sldId id="260" r:id="rId8"/>
    <p:sldId id="262" r:id="rId9"/>
    <p:sldId id="270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7lTW8xlP9R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Saskarsmes struktūra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Mg. </a:t>
            </a:r>
            <a:r>
              <a:rPr lang="lv-LV" dirty="0" err="1" smtClean="0"/>
              <a:t>Oec</a:t>
            </a:r>
            <a:r>
              <a:rPr lang="lv-LV" dirty="0" smtClean="0"/>
              <a:t>. Zane </a:t>
            </a:r>
            <a:r>
              <a:rPr lang="lv-LV" dirty="0" err="1" smtClean="0"/>
              <a:t>lase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3515933" y="1738647"/>
            <a:ext cx="768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Neprātīgais sūdzas, ka cilvēki viņu nepazīst;</a:t>
            </a:r>
          </a:p>
          <a:p>
            <a:r>
              <a:rPr lang="lv-LV" sz="2400" dirty="0" smtClean="0"/>
              <a:t>Gudrais sūdzas, ka viņš nepazīst cilvēkus.  (Konfūcijs)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41660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Sliktu iespaidu atstāj: 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 </a:t>
            </a:r>
            <a:r>
              <a:rPr lang="lv-LV" dirty="0"/>
              <a:t>nevīžīga āriene,</a:t>
            </a:r>
          </a:p>
          <a:p>
            <a:r>
              <a:rPr lang="lv-LV" dirty="0"/>
              <a:t> personīgās higiēnas prasību neievērošana,</a:t>
            </a:r>
          </a:p>
          <a:p>
            <a:r>
              <a:rPr lang="lv-LV" dirty="0"/>
              <a:t> neskaidra runa,</a:t>
            </a:r>
          </a:p>
          <a:p>
            <a:r>
              <a:rPr lang="lv-LV" dirty="0"/>
              <a:t> izklaidība un neuzmanība,</a:t>
            </a:r>
          </a:p>
          <a:p>
            <a:r>
              <a:rPr lang="lv-LV" dirty="0"/>
              <a:t> sarunu biedra pārtraukšana,</a:t>
            </a:r>
          </a:p>
          <a:p>
            <a:r>
              <a:rPr lang="lv-LV" dirty="0"/>
              <a:t> familiaritāte.</a:t>
            </a:r>
          </a:p>
          <a:p>
            <a:r>
              <a:rPr lang="lv-LV" dirty="0"/>
              <a:t>(+) Pirmais kontakts </a:t>
            </a:r>
            <a:r>
              <a:rPr lang="lv-LV" dirty="0" smtClean="0"/>
              <a:t>- </a:t>
            </a:r>
            <a:r>
              <a:rPr lang="lv-LV" dirty="0"/>
              <a:t>vēlme turpināt kontaktu arī </a:t>
            </a:r>
            <a:r>
              <a:rPr lang="lv-LV" dirty="0" smtClean="0"/>
              <a:t>vēlāk</a:t>
            </a:r>
            <a:endParaRPr lang="lv-LV" dirty="0"/>
          </a:p>
          <a:p>
            <a:r>
              <a:rPr lang="lv-LV" dirty="0"/>
              <a:t>(-) Pirmais kontakts </a:t>
            </a:r>
            <a:r>
              <a:rPr lang="lv-LV" dirty="0" smtClean="0"/>
              <a:t>- </a:t>
            </a:r>
            <a:r>
              <a:rPr lang="lv-LV" dirty="0"/>
              <a:t>kontaktu veidot vairs nav </a:t>
            </a:r>
            <a:r>
              <a:rPr lang="lv-LV" dirty="0" smtClean="0"/>
              <a:t>vēlēšanās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586" y="789903"/>
            <a:ext cx="3433561" cy="45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Galvenie principi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 </a:t>
            </a:r>
            <a:r>
              <a:rPr lang="lv-LV" dirty="0"/>
              <a:t>Vajag kontaktēties tā, lai cilvēks 2.reizi gribētu </a:t>
            </a:r>
            <a:r>
              <a:rPr lang="lv-LV" dirty="0" smtClean="0"/>
              <a:t>kontaktēties</a:t>
            </a:r>
            <a:r>
              <a:rPr lang="lv-LV" dirty="0"/>
              <a:t>. </a:t>
            </a:r>
          </a:p>
          <a:p>
            <a:r>
              <a:rPr lang="lv-LV" dirty="0"/>
              <a:t> Cilvēks izvēlas psiholoģiski drošu partneri</a:t>
            </a:r>
          </a:p>
          <a:p>
            <a:r>
              <a:rPr lang="lv-LV" dirty="0"/>
              <a:t>Labvēlīgu attieksmi lietišķā saskarsmē var paust:</a:t>
            </a:r>
          </a:p>
          <a:p>
            <a:pPr lvl="1"/>
            <a:r>
              <a:rPr lang="lv-LV" dirty="0"/>
              <a:t> izrādot sapratni</a:t>
            </a:r>
          </a:p>
          <a:p>
            <a:pPr lvl="1"/>
            <a:r>
              <a:rPr lang="lv-LV" dirty="0"/>
              <a:t> darbojoties pacietīgi</a:t>
            </a:r>
          </a:p>
          <a:p>
            <a:pPr lvl="1"/>
            <a:r>
              <a:rPr lang="lv-LV" dirty="0"/>
              <a:t> veicot darbu profesionāli</a:t>
            </a:r>
          </a:p>
          <a:p>
            <a:r>
              <a:rPr lang="lv-LV" dirty="0"/>
              <a:t> Laba attieksme =</a:t>
            </a:r>
            <a:r>
              <a:rPr lang="lv-LV" dirty="0" smtClean="0"/>
              <a:t> </a:t>
            </a:r>
            <a:r>
              <a:rPr lang="lv-LV" dirty="0"/>
              <a:t>apmierināti klienti </a:t>
            </a:r>
            <a:r>
              <a:rPr lang="lv-LV" dirty="0" smtClean="0"/>
              <a:t>= </a:t>
            </a:r>
            <a:r>
              <a:rPr lang="lv-LV" dirty="0"/>
              <a:t>augoša peļņa.</a:t>
            </a:r>
          </a:p>
          <a:p>
            <a:r>
              <a:rPr lang="lv-LV" dirty="0"/>
              <a:t> Īgni, nelaipni </a:t>
            </a:r>
            <a:r>
              <a:rPr lang="lv-LV" dirty="0" smtClean="0"/>
              <a:t>darbinieki</a:t>
            </a:r>
            <a:r>
              <a:rPr lang="lv-LV" dirty="0"/>
              <a:t>=</a:t>
            </a:r>
            <a:r>
              <a:rPr lang="lv-LV" dirty="0" smtClean="0"/>
              <a:t> </a:t>
            </a:r>
            <a:r>
              <a:rPr lang="lv-LV" dirty="0"/>
              <a:t>neapmierināti klienti </a:t>
            </a:r>
            <a:r>
              <a:rPr lang="lv-LV" dirty="0" smtClean="0"/>
              <a:t>=  </a:t>
            </a:r>
            <a:r>
              <a:rPr lang="lv-LV" dirty="0"/>
              <a:t>slikta </a:t>
            </a:r>
            <a:r>
              <a:rPr lang="lv-LV" dirty="0" smtClean="0"/>
              <a:t>peļņa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40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Komunikācijas struktūra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90567" cy="3771542"/>
          </a:xfrm>
        </p:spPr>
        <p:txBody>
          <a:bodyPr>
            <a:normAutofit/>
          </a:bodyPr>
          <a:lstStyle/>
          <a:p>
            <a:r>
              <a:rPr lang="lv-LV" b="1" dirty="0" smtClean="0"/>
              <a:t>Komunikācijas </a:t>
            </a:r>
            <a:r>
              <a:rPr lang="lv-LV" b="1" dirty="0"/>
              <a:t>struktūrā izdala 6 komponentus:</a:t>
            </a:r>
          </a:p>
          <a:p>
            <a:r>
              <a:rPr lang="lv-LV" dirty="0"/>
              <a:t> Adresants – tas, kas nodod </a:t>
            </a:r>
            <a:r>
              <a:rPr lang="lv-LV" dirty="0" err="1"/>
              <a:t>inf-ju;</a:t>
            </a:r>
            <a:endParaRPr lang="lv-LV" dirty="0"/>
          </a:p>
          <a:p>
            <a:r>
              <a:rPr lang="lv-LV" dirty="0"/>
              <a:t> Adresāts – tas, kas saņem </a:t>
            </a:r>
            <a:r>
              <a:rPr lang="lv-LV" dirty="0" err="1"/>
              <a:t>inf-ju;</a:t>
            </a:r>
            <a:endParaRPr lang="lv-LV" dirty="0"/>
          </a:p>
          <a:p>
            <a:r>
              <a:rPr lang="lv-LV" dirty="0"/>
              <a:t> Kontakts – </a:t>
            </a:r>
            <a:r>
              <a:rPr lang="lv-LV" dirty="0" err="1"/>
              <a:t>inf-jas</a:t>
            </a:r>
            <a:r>
              <a:rPr lang="lv-LV" dirty="0"/>
              <a:t> nodošanas veids </a:t>
            </a:r>
          </a:p>
          <a:p>
            <a:r>
              <a:rPr lang="lv-LV" dirty="0"/>
              <a:t> Paziņojums – </a:t>
            </a:r>
            <a:r>
              <a:rPr lang="lv-LV" dirty="0" err="1"/>
              <a:t>inf-jas</a:t>
            </a:r>
            <a:r>
              <a:rPr lang="lv-LV" dirty="0"/>
              <a:t> saturs</a:t>
            </a:r>
          </a:p>
          <a:p>
            <a:r>
              <a:rPr lang="lv-LV" dirty="0"/>
              <a:t> Kods – „valoda”, ar kuru palīdzību tiek </a:t>
            </a:r>
            <a:r>
              <a:rPr lang="lv-LV" dirty="0" smtClean="0"/>
              <a:t>nodota </a:t>
            </a:r>
            <a:r>
              <a:rPr lang="lv-LV" dirty="0" err="1"/>
              <a:t>inf-ja;</a:t>
            </a:r>
            <a:r>
              <a:rPr lang="lv-LV" dirty="0"/>
              <a:t> </a:t>
            </a:r>
          </a:p>
          <a:p>
            <a:r>
              <a:rPr lang="lv-LV" dirty="0"/>
              <a:t> Konteksts – reālā saskarsmes situācija</a:t>
            </a:r>
          </a:p>
        </p:txBody>
      </p:sp>
    </p:spTree>
    <p:extLst>
      <p:ext uri="{BB962C8B-B14F-4D97-AF65-F5344CB8AC3E}">
        <p14:creationId xmlns:p14="http://schemas.microsoft.com/office/powerpoint/2010/main" val="229644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Veiksmīgai komunikācijai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96225"/>
            <a:ext cx="8761413" cy="4468969"/>
          </a:xfrm>
        </p:spPr>
        <p:txBody>
          <a:bodyPr>
            <a:normAutofit/>
          </a:bodyPr>
          <a:lstStyle/>
          <a:p>
            <a:r>
              <a:rPr lang="lv-LV" dirty="0" smtClean="0"/>
              <a:t> </a:t>
            </a:r>
            <a:r>
              <a:rPr lang="lv-LV" dirty="0"/>
              <a:t>1.- iekšēja sagatavošanās</a:t>
            </a:r>
          </a:p>
          <a:p>
            <a:r>
              <a:rPr lang="lv-LV" dirty="0" smtClean="0"/>
              <a:t> </a:t>
            </a:r>
            <a:r>
              <a:rPr lang="lv-LV" dirty="0"/>
              <a:t>2.- uzvedība: kontakts, distances izvēle, balss, </a:t>
            </a:r>
            <a:r>
              <a:rPr lang="lv-LV" dirty="0" smtClean="0"/>
              <a:t>kustības</a:t>
            </a:r>
            <a:r>
              <a:rPr lang="lv-LV" dirty="0"/>
              <a:t>; </a:t>
            </a:r>
          </a:p>
          <a:p>
            <a:r>
              <a:rPr lang="lv-LV" dirty="0" smtClean="0"/>
              <a:t> </a:t>
            </a:r>
            <a:r>
              <a:rPr lang="lv-LV" dirty="0"/>
              <a:t>3.- runas veids: </a:t>
            </a:r>
          </a:p>
          <a:p>
            <a:r>
              <a:rPr lang="lv-LV" dirty="0" smtClean="0"/>
              <a:t> </a:t>
            </a:r>
            <a:r>
              <a:rPr lang="lv-LV" dirty="0"/>
              <a:t>4.- elastība viedokļos.; </a:t>
            </a:r>
          </a:p>
          <a:p>
            <a:r>
              <a:rPr lang="lv-LV" dirty="0" smtClean="0"/>
              <a:t> </a:t>
            </a:r>
            <a:r>
              <a:rPr lang="lv-LV" dirty="0"/>
              <a:t>5.- nepretrunīgums.</a:t>
            </a:r>
          </a:p>
          <a:p>
            <a:r>
              <a:rPr lang="lv-LV" b="1" dirty="0"/>
              <a:t>Komunikācijas psiholoģiskās barjeras:</a:t>
            </a:r>
          </a:p>
          <a:p>
            <a:r>
              <a:rPr lang="lv-LV" dirty="0"/>
              <a:t> Izvairīšanās – ja partneris novērtēts kā bīstams </a:t>
            </a:r>
          </a:p>
          <a:p>
            <a:r>
              <a:rPr lang="lv-LV" dirty="0"/>
              <a:t> Autoritāte</a:t>
            </a:r>
          </a:p>
          <a:p>
            <a:r>
              <a:rPr lang="lv-LV" dirty="0"/>
              <a:t> Nesapratne</a:t>
            </a:r>
          </a:p>
        </p:txBody>
      </p:sp>
    </p:spTree>
    <p:extLst>
      <p:ext uri="{BB962C8B-B14F-4D97-AF65-F5344CB8AC3E}">
        <p14:creationId xmlns:p14="http://schemas.microsoft.com/office/powerpoint/2010/main" val="116222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23" y="473325"/>
            <a:ext cx="6542468" cy="60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Komunikācijai traucē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6834"/>
            <a:ext cx="8929204" cy="4275786"/>
          </a:xfrm>
        </p:spPr>
        <p:txBody>
          <a:bodyPr>
            <a:normAutofit/>
          </a:bodyPr>
          <a:lstStyle/>
          <a:p>
            <a:r>
              <a:rPr lang="lv-LV" dirty="0" smtClean="0"/>
              <a:t>draudi</a:t>
            </a:r>
            <a:endParaRPr lang="lv-LV" dirty="0"/>
          </a:p>
          <a:p>
            <a:r>
              <a:rPr lang="lv-LV" dirty="0" smtClean="0"/>
              <a:t>pavēles</a:t>
            </a:r>
            <a:endParaRPr lang="lv-LV" dirty="0"/>
          </a:p>
          <a:p>
            <a:r>
              <a:rPr lang="lv-LV" dirty="0" smtClean="0"/>
              <a:t>apsaukšana</a:t>
            </a:r>
            <a:endParaRPr lang="lv-LV" dirty="0"/>
          </a:p>
          <a:p>
            <a:r>
              <a:rPr lang="lv-LV" dirty="0" smtClean="0"/>
              <a:t>negatīva </a:t>
            </a:r>
            <a:r>
              <a:rPr lang="lv-LV" dirty="0"/>
              <a:t>kritika</a:t>
            </a:r>
          </a:p>
          <a:p>
            <a:r>
              <a:rPr lang="lv-LV" dirty="0" smtClean="0"/>
              <a:t>nelūgti </a:t>
            </a:r>
            <a:r>
              <a:rPr lang="lv-LV" dirty="0"/>
              <a:t>padomi</a:t>
            </a:r>
          </a:p>
          <a:p>
            <a:r>
              <a:rPr lang="lv-LV" dirty="0" smtClean="0"/>
              <a:t>temata </a:t>
            </a:r>
            <a:r>
              <a:rPr lang="lv-LV" dirty="0"/>
              <a:t>maiņa</a:t>
            </a:r>
          </a:p>
          <a:p>
            <a:r>
              <a:rPr lang="lv-LV" dirty="0" smtClean="0"/>
              <a:t>atteikšanās </a:t>
            </a:r>
            <a:r>
              <a:rPr lang="lv-LV" dirty="0"/>
              <a:t>apspriest</a:t>
            </a:r>
          </a:p>
          <a:p>
            <a:r>
              <a:rPr lang="lv-LV" dirty="0" smtClean="0"/>
              <a:t>daudzi </a:t>
            </a:r>
            <a:r>
              <a:rPr lang="lv-LV" dirty="0"/>
              <a:t>jautājumi</a:t>
            </a:r>
          </a:p>
          <a:p>
            <a:r>
              <a:rPr lang="lv-LV" dirty="0" smtClean="0"/>
              <a:t>klusums</a:t>
            </a:r>
            <a:endParaRPr lang="lv-LV" dirty="0"/>
          </a:p>
          <a:p>
            <a:r>
              <a:rPr lang="lv-LV" dirty="0" smtClean="0"/>
              <a:t>aizskaroši </a:t>
            </a:r>
            <a:r>
              <a:rPr lang="lv-LV" dirty="0"/>
              <a:t>izteicieni</a:t>
            </a:r>
          </a:p>
        </p:txBody>
      </p:sp>
    </p:spTree>
    <p:extLst>
      <p:ext uri="{BB962C8B-B14F-4D97-AF65-F5344CB8AC3E}">
        <p14:creationId xmlns:p14="http://schemas.microsoft.com/office/powerpoint/2010/main" val="311907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Neefektīvas saskarsmes iemesli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97760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Dažādas </a:t>
            </a:r>
            <a:r>
              <a:rPr lang="lv-LV" sz="2400" dirty="0"/>
              <a:t>profesijas</a:t>
            </a:r>
          </a:p>
          <a:p>
            <a:r>
              <a:rPr lang="lv-LV" sz="2400" dirty="0" smtClean="0"/>
              <a:t>Atšķirīgas </a:t>
            </a:r>
            <a:r>
              <a:rPr lang="lv-LV" sz="2400" dirty="0"/>
              <a:t>reliģijas</a:t>
            </a:r>
          </a:p>
          <a:p>
            <a:r>
              <a:rPr lang="lv-LV" sz="2400" dirty="0" smtClean="0"/>
              <a:t>Raksturu </a:t>
            </a:r>
            <a:r>
              <a:rPr lang="lv-LV" sz="2400" dirty="0"/>
              <a:t>nesaderība</a:t>
            </a:r>
          </a:p>
          <a:p>
            <a:r>
              <a:rPr lang="lv-LV" sz="2400" dirty="0" smtClean="0"/>
              <a:t>Agresīva </a:t>
            </a:r>
            <a:r>
              <a:rPr lang="lv-LV" sz="2400" dirty="0"/>
              <a:t>komunikācija</a:t>
            </a:r>
          </a:p>
          <a:p>
            <a:r>
              <a:rPr lang="lv-LV" sz="2400" dirty="0" smtClean="0"/>
              <a:t>Netieša </a:t>
            </a:r>
            <a:r>
              <a:rPr lang="lv-LV" sz="2400" dirty="0"/>
              <a:t>komunikācija</a:t>
            </a:r>
          </a:p>
          <a:p>
            <a:r>
              <a:rPr lang="lv-LV" sz="2400" dirty="0" smtClean="0"/>
              <a:t>konflikti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41030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326" y="193183"/>
            <a:ext cx="9507987" cy="71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44" y="309837"/>
            <a:ext cx="4520485" cy="63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1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228" y="422832"/>
            <a:ext cx="7177758" cy="65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0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8761413" cy="1396035"/>
          </a:xfrm>
        </p:spPr>
        <p:txBody>
          <a:bodyPr/>
          <a:lstStyle/>
          <a:p>
            <a:pPr algn="ctr"/>
            <a:r>
              <a:rPr lang="lv-LV" dirty="0" smtClean="0"/>
              <a:t>Saskarsmes procesu veido 3 sastāvdaļas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http://</a:t>
            </a:r>
            <a:r>
              <a:rPr lang="lv-LV" dirty="0" smtClean="0">
                <a:hlinkClick r:id="rId2"/>
              </a:rPr>
              <a:t>www.youtube.com/watch?v=7lTW8xlP9R0</a:t>
            </a:r>
            <a:endParaRPr lang="lv-LV" dirty="0" smtClean="0"/>
          </a:p>
          <a:p>
            <a:endParaRPr lang="lv-LV" dirty="0"/>
          </a:p>
          <a:p>
            <a:pPr>
              <a:buFont typeface="+mj-lt"/>
              <a:buAutoNum type="arabicPeriod"/>
            </a:pPr>
            <a:r>
              <a:rPr lang="lv-LV" dirty="0" smtClean="0"/>
              <a:t>Komunikācija;</a:t>
            </a:r>
          </a:p>
          <a:p>
            <a:pPr>
              <a:buFont typeface="+mj-lt"/>
              <a:buAutoNum type="arabicPeriod"/>
            </a:pPr>
            <a:r>
              <a:rPr lang="lv-LV" dirty="0" smtClean="0"/>
              <a:t>Interakcija;</a:t>
            </a:r>
          </a:p>
          <a:p>
            <a:pPr>
              <a:buFont typeface="+mj-lt"/>
              <a:buAutoNum type="arabicPeriod"/>
            </a:pPr>
            <a:r>
              <a:rPr lang="lv-LV" dirty="0" smtClean="0"/>
              <a:t>Percepcija.</a:t>
            </a:r>
          </a:p>
          <a:p>
            <a:pPr>
              <a:buFont typeface="+mj-lt"/>
              <a:buAutoNum type="arabicPeriod"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97" y="2813004"/>
            <a:ext cx="4244931" cy="37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Galvenie sociālpsiholoģiskie </a:t>
            </a:r>
            <a:br>
              <a:rPr lang="lv-LV" dirty="0"/>
            </a:br>
            <a:r>
              <a:rPr lang="lv-LV" dirty="0"/>
              <a:t>mehānismi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26566"/>
            <a:ext cx="9730164" cy="4524338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 </a:t>
            </a:r>
            <a:r>
              <a:rPr lang="lv-LV" dirty="0" err="1"/>
              <a:t>Stereotipizācija</a:t>
            </a:r>
            <a:r>
              <a:rPr lang="lv-LV" dirty="0"/>
              <a:t> –</a:t>
            </a:r>
          </a:p>
          <a:p>
            <a:pPr lvl="1"/>
            <a:r>
              <a:rPr lang="lv-LV" dirty="0"/>
              <a:t> Stereotips = nosacīts, vienkāršots priekšstats par cilvēku</a:t>
            </a:r>
          </a:p>
          <a:p>
            <a:r>
              <a:rPr lang="lv-LV" dirty="0"/>
              <a:t> Identifikācija – otra apzināta, neapzināti pielīdzināšana sev.</a:t>
            </a:r>
          </a:p>
          <a:p>
            <a:r>
              <a:rPr lang="lv-LV" dirty="0"/>
              <a:t> Empātija – spēja sevi nostādīt sevi otra vietā, izjust viņa stāvokli, pozīciju, </a:t>
            </a:r>
          </a:p>
          <a:p>
            <a:r>
              <a:rPr lang="lv-LV" dirty="0"/>
              <a:t>paskatīties uz notiekošo ar partnera acīm</a:t>
            </a:r>
          </a:p>
          <a:p>
            <a:pPr lvl="1"/>
            <a:r>
              <a:rPr lang="lv-LV" dirty="0"/>
              <a:t> Kognitīvā empātija</a:t>
            </a:r>
          </a:p>
          <a:p>
            <a:pPr lvl="1"/>
            <a:r>
              <a:rPr lang="lv-LV" dirty="0"/>
              <a:t> Emocionālā empātija (Līdzpārdzīvojums, Līdzjūtība)</a:t>
            </a:r>
          </a:p>
          <a:p>
            <a:pPr lvl="1"/>
            <a:r>
              <a:rPr lang="lv-LV" dirty="0"/>
              <a:t> Darbīgā empātija</a:t>
            </a:r>
          </a:p>
          <a:p>
            <a:r>
              <a:rPr lang="lv-LV" dirty="0"/>
              <a:t> Refleksija = apzināšanās kādu iespaidu es atstāju uz citiem  atbilstoši šim </a:t>
            </a:r>
          </a:p>
          <a:p>
            <a:r>
              <a:rPr lang="lv-LV" dirty="0"/>
              <a:t>iespaidam izvēlēties turpmāko rīcību. =</a:t>
            </a:r>
            <a:r>
              <a:rPr lang="lv-LV" dirty="0" err="1"/>
              <a:t>spoguļattēlošana</a:t>
            </a:r>
            <a:r>
              <a:rPr lang="lv-LV" dirty="0"/>
              <a:t> ar 2 līmeņiem: satura </a:t>
            </a:r>
          </a:p>
          <a:p>
            <a:r>
              <a:rPr lang="lv-LV" dirty="0"/>
              <a:t>&amp; sajūtu</a:t>
            </a:r>
          </a:p>
          <a:p>
            <a:r>
              <a:rPr lang="lv-LV" dirty="0"/>
              <a:t> Atgriezeniskā saikne – </a:t>
            </a:r>
            <a:r>
              <a:rPr lang="lv-LV" dirty="0" err="1"/>
              <a:t>inf-jas</a:t>
            </a:r>
            <a:r>
              <a:rPr lang="lv-LV" dirty="0"/>
              <a:t> saņemšana no otra par mijiedarbības </a:t>
            </a:r>
          </a:p>
          <a:p>
            <a:r>
              <a:rPr lang="lv-LV" dirty="0"/>
              <a:t>rezultātiem</a:t>
            </a:r>
          </a:p>
          <a:p>
            <a:r>
              <a:rPr lang="lv-LV" dirty="0"/>
              <a:t> Kauzālā </a:t>
            </a:r>
            <a:r>
              <a:rPr lang="lv-LV" dirty="0" err="1"/>
              <a:t>atribūcija</a:t>
            </a:r>
            <a:r>
              <a:rPr lang="lv-LV" dirty="0"/>
              <a:t> – cēloņsakarību parādīšana – cilvēks interpretē </a:t>
            </a:r>
          </a:p>
          <a:p>
            <a:r>
              <a:rPr lang="lv-LV" dirty="0" err="1"/>
              <a:t>starppersonu</a:t>
            </a:r>
            <a:r>
              <a:rPr lang="lv-LV" dirty="0"/>
              <a:t> attiecības, uzvedības cēloņus un motīvus</a:t>
            </a:r>
          </a:p>
        </p:txBody>
      </p:sp>
    </p:spTree>
    <p:extLst>
      <p:ext uri="{BB962C8B-B14F-4D97-AF65-F5344CB8AC3E}">
        <p14:creationId xmlns:p14="http://schemas.microsoft.com/office/powerpoint/2010/main" val="321321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Komunikācijā izmanto: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Verbālo saskarsmi (vārdisko);</a:t>
            </a:r>
          </a:p>
          <a:p>
            <a:r>
              <a:rPr lang="lv-LV" dirty="0" smtClean="0"/>
              <a:t>Neverbālo saskarsmi (nevārdisko).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98" y="1996887"/>
            <a:ext cx="5794667" cy="46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Pirmais iespaids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http://www.youtube.com/watch?v=tw5gzNMm-gc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75" y="2266458"/>
            <a:ext cx="4090384" cy="40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Pirmā iespaida efekts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029216"/>
            <a:ext cx="10368991" cy="4384110"/>
          </a:xfrm>
        </p:spPr>
        <p:txBody>
          <a:bodyPr>
            <a:normAutofit/>
          </a:bodyPr>
          <a:lstStyle/>
          <a:p>
            <a:r>
              <a:rPr lang="lv-LV" b="1" dirty="0" smtClean="0"/>
              <a:t> </a:t>
            </a:r>
            <a:r>
              <a:rPr lang="lv-LV" b="1" dirty="0"/>
              <a:t>Pirmais iespaids par cilvēku – 90” (&lt; 3’)</a:t>
            </a:r>
          </a:p>
          <a:p>
            <a:r>
              <a:rPr lang="lv-LV" dirty="0"/>
              <a:t> 55% pirmā iespaidu rada vizuālais tēls un ķermeņa valoda,</a:t>
            </a:r>
          </a:p>
          <a:p>
            <a:r>
              <a:rPr lang="lv-LV" dirty="0"/>
              <a:t> 38% tas, kā cilvēks izskatās, </a:t>
            </a:r>
            <a:r>
              <a:rPr lang="lv-LV" dirty="0" smtClean="0"/>
              <a:t>izturas </a:t>
            </a:r>
            <a:r>
              <a:rPr lang="lv-LV" dirty="0"/>
              <a:t>un izklausās sarunas laikā, </a:t>
            </a:r>
          </a:p>
          <a:p>
            <a:r>
              <a:rPr lang="lv-LV" dirty="0"/>
              <a:t> 7% svarīguma, ko saka.</a:t>
            </a:r>
          </a:p>
          <a:p>
            <a:r>
              <a:rPr lang="lv-LV" dirty="0"/>
              <a:t> t.i., 7% ko saka, bet 93% kā </a:t>
            </a:r>
            <a:r>
              <a:rPr lang="lv-LV" dirty="0" smtClean="0"/>
              <a:t>to pasaka.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38" y="4080092"/>
            <a:ext cx="5334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ietekmē 1.kontaktu: 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56465" cy="3672040"/>
          </a:xfrm>
        </p:spPr>
        <p:txBody>
          <a:bodyPr/>
          <a:lstStyle/>
          <a:p>
            <a:r>
              <a:rPr lang="lv-LV" dirty="0" smtClean="0"/>
              <a:t> </a:t>
            </a:r>
            <a:r>
              <a:rPr lang="lv-LV" sz="2400" dirty="0"/>
              <a:t>Nevienlīdzība starp partneriem : sociālie statusi, intelektuālā, </a:t>
            </a:r>
            <a:r>
              <a:rPr lang="lv-LV" sz="2400" dirty="0" smtClean="0"/>
              <a:t>ekonomiskā </a:t>
            </a:r>
            <a:r>
              <a:rPr lang="lv-LV" sz="2400" dirty="0"/>
              <a:t>sfērā</a:t>
            </a:r>
          </a:p>
          <a:p>
            <a:r>
              <a:rPr lang="lv-LV" sz="2400" dirty="0" smtClean="0"/>
              <a:t> </a:t>
            </a:r>
            <a:r>
              <a:rPr lang="lv-LV" sz="2400" dirty="0"/>
              <a:t>Partnera estētiskais pievilcīgums: mati, āda, rokas, apģērbs, </a:t>
            </a:r>
            <a:r>
              <a:rPr lang="lv-LV" sz="2400" dirty="0" smtClean="0"/>
              <a:t>zeķes</a:t>
            </a:r>
            <a:r>
              <a:rPr lang="lv-LV" sz="2400" dirty="0"/>
              <a:t>, smaržas. </a:t>
            </a:r>
          </a:p>
          <a:p>
            <a:r>
              <a:rPr lang="lv-LV" sz="2400" dirty="0" smtClean="0"/>
              <a:t> </a:t>
            </a:r>
            <a:r>
              <a:rPr lang="lv-LV" sz="2400" dirty="0"/>
              <a:t>Partnera attieksme pret mums: kas labi attiecas – redzam </a:t>
            </a:r>
            <a:r>
              <a:rPr lang="lv-LV" sz="2400" dirty="0" smtClean="0"/>
              <a:t>vairāk </a:t>
            </a:r>
            <a:r>
              <a:rPr lang="lv-LV" sz="2400" dirty="0"/>
              <a:t>labās iezīmes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965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169" y="523285"/>
            <a:ext cx="8079198" cy="60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1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</TotalTime>
  <Words>532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Saskarsmes struktūra</vt:lpstr>
      <vt:lpstr>PowerPoint Presentation</vt:lpstr>
      <vt:lpstr>Saskarsmes procesu veido 3 sastāvdaļas</vt:lpstr>
      <vt:lpstr>Galvenie sociālpsiholoģiskie  mehānismi </vt:lpstr>
      <vt:lpstr>Komunikācijā izmanto:</vt:lpstr>
      <vt:lpstr>Pirmais iespaids</vt:lpstr>
      <vt:lpstr>Pirmā iespaida efekts </vt:lpstr>
      <vt:lpstr>Kas ietekmē 1.kontaktu:  </vt:lpstr>
      <vt:lpstr>PowerPoint Presentation</vt:lpstr>
      <vt:lpstr>Sliktu iespaidu atstāj:  </vt:lpstr>
      <vt:lpstr>Galvenie principi </vt:lpstr>
      <vt:lpstr>Komunikācijas struktūra </vt:lpstr>
      <vt:lpstr>Veiksmīgai komunikācijai </vt:lpstr>
      <vt:lpstr>PowerPoint Presentation</vt:lpstr>
      <vt:lpstr>Komunikācijai traucē </vt:lpstr>
      <vt:lpstr>Neefektīvas saskarsmes iemesli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Saskarsmes struktūra</dc:title>
  <dc:creator>Zane</dc:creator>
  <cp:lastModifiedBy>Zane</cp:lastModifiedBy>
  <cp:revision>19</cp:revision>
  <dcterms:created xsi:type="dcterms:W3CDTF">2014-09-22T17:16:14Z</dcterms:created>
  <dcterms:modified xsi:type="dcterms:W3CDTF">2014-09-22T19:17:44Z</dcterms:modified>
</cp:coreProperties>
</file>