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58" r:id="rId4"/>
    <p:sldId id="264" r:id="rId5"/>
    <p:sldId id="260" r:id="rId6"/>
    <p:sldId id="261" r:id="rId7"/>
    <p:sldId id="262" r:id="rId8"/>
    <p:sldId id="263" r:id="rId9"/>
    <p:sldId id="257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078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019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462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302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221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1811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88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030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389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831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750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213A8-1EAA-4D14-A4BB-E62516DB6F73}" type="datetimeFigureOut">
              <a:rPr lang="lv-LV" smtClean="0"/>
              <a:t>2017.06.29.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E99AA-0A75-409E-9E97-AFB82A6FD5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405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adyvoyage.com/2014/05/02/extreme-tourism-would-you-dare/amusingplanet-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ladyvoyage.com/2014/05/02/extreme-tourism-would-you-dare/bigthink-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4994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4000" dirty="0" smtClean="0"/>
              <a:t>     Izglītības programma : Tūrisma pakalpojumi</a:t>
            </a:r>
          </a:p>
          <a:p>
            <a:pPr marL="0" indent="0">
              <a:buNone/>
            </a:pPr>
            <a:r>
              <a:rPr lang="lv-LV" sz="4000" dirty="0"/>
              <a:t> </a:t>
            </a:r>
            <a:r>
              <a:rPr lang="lv-LV" sz="4000" dirty="0" smtClean="0"/>
              <a:t>    Mācību priekšmets : Lietišķā angļu valoda</a:t>
            </a:r>
          </a:p>
          <a:p>
            <a:pPr marL="0" indent="0">
              <a:buNone/>
            </a:pPr>
            <a:r>
              <a:rPr lang="lv-LV" sz="4000" dirty="0"/>
              <a:t> </a:t>
            </a:r>
            <a:r>
              <a:rPr lang="lv-LV" sz="4000" dirty="0" smtClean="0"/>
              <a:t>    Tēma : </a:t>
            </a:r>
            <a:r>
              <a:rPr lang="lv-LV" sz="4400" b="1" dirty="0" smtClean="0"/>
              <a:t>Nišu tūrisms – ekstrēmais tūrisms</a:t>
            </a:r>
          </a:p>
          <a:p>
            <a:pPr marL="0" indent="0">
              <a:buNone/>
            </a:pPr>
            <a:r>
              <a:rPr lang="lv-LV" sz="4000" dirty="0" smtClean="0"/>
              <a:t>      Skolotāja : Dace Cine</a:t>
            </a:r>
          </a:p>
          <a:p>
            <a:pPr marL="0" indent="0">
              <a:buNone/>
            </a:pPr>
            <a:r>
              <a:rPr lang="lv-LV" sz="4000" dirty="0" smtClean="0"/>
              <a:t>       </a:t>
            </a:r>
          </a:p>
          <a:p>
            <a:pPr marL="0" indent="0">
              <a:buNone/>
            </a:pPr>
            <a:endParaRPr lang="lv-LV" sz="4000" dirty="0"/>
          </a:p>
          <a:p>
            <a:pPr marL="0" indent="0">
              <a:buNone/>
            </a:pPr>
            <a:r>
              <a:rPr lang="lv-LV" sz="4000" dirty="0" smtClean="0"/>
              <a:t>                                        2016’</a:t>
            </a:r>
            <a:endParaRPr lang="lv-LV" sz="4000" dirty="0"/>
          </a:p>
        </p:txBody>
      </p:sp>
    </p:spTree>
    <p:extLst>
      <p:ext uri="{BB962C8B-B14F-4D97-AF65-F5344CB8AC3E}">
        <p14:creationId xmlns:p14="http://schemas.microsoft.com/office/powerpoint/2010/main" val="225041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6" y="141890"/>
            <a:ext cx="11839904" cy="1135118"/>
          </a:xfrm>
        </p:spPr>
        <p:txBody>
          <a:bodyPr>
            <a:normAutofit/>
          </a:bodyPr>
          <a:lstStyle/>
          <a:p>
            <a:r>
              <a:rPr lang="lv-LV" sz="3600" dirty="0" smtClean="0"/>
              <a:t>Ekstrēmais jeb piedzīvojumu tūrisms – jauns tūrisma segments</a:t>
            </a:r>
            <a:endParaRPr lang="lv-LV" sz="3600" dirty="0"/>
          </a:p>
        </p:txBody>
      </p:sp>
      <p:pic>
        <p:nvPicPr>
          <p:cNvPr id="2050" name="irc_mi" descr="Attēlu rezultāti vaicājumam “CN tower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444" y="1261241"/>
            <a:ext cx="6732788" cy="249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 descr="Burning lava tours in Hawaii. Photo borrowed from Amusingplanet.com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062" y="2664373"/>
            <a:ext cx="5486938" cy="4193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566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89" y="0"/>
            <a:ext cx="11776841" cy="867104"/>
          </a:xfrm>
        </p:spPr>
        <p:txBody>
          <a:bodyPr>
            <a:normAutofit fontScale="90000"/>
          </a:bodyPr>
          <a:lstStyle/>
          <a:p>
            <a:r>
              <a:rPr lang="lv-LV" sz="3600" dirty="0" smtClean="0"/>
              <a:t>Ekstrēmā tūrisma – piedzīvojumu tūrisma segments pasaulē</a:t>
            </a:r>
            <a:br>
              <a:rPr lang="lv-LV" sz="3600" dirty="0" smtClean="0"/>
            </a:br>
            <a:r>
              <a:rPr lang="lv-LV" sz="3600" dirty="0" smtClean="0"/>
              <a:t>            Extreme or adventure tourism – nich tourism 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868" y="3988675"/>
            <a:ext cx="4256691" cy="1072055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43655" y="1245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52" y="1576551"/>
            <a:ext cx="8071945" cy="510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05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362606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                  The structure of tourism industry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393" y="457201"/>
            <a:ext cx="11792607" cy="6400800"/>
          </a:xfrm>
        </p:spPr>
        <p:txBody>
          <a:bodyPr/>
          <a:lstStyle/>
          <a:p>
            <a:endParaRPr lang="lv-LV" dirty="0"/>
          </a:p>
        </p:txBody>
      </p:sp>
      <p:pic>
        <p:nvPicPr>
          <p:cNvPr id="3074" name="irc_mi" descr="Saistīts attē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4855"/>
            <a:ext cx="11734800" cy="570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275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198178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                Volcanic tourism</a:t>
            </a:r>
            <a:br>
              <a:rPr lang="lv-LV" dirty="0" smtClean="0"/>
            </a:br>
            <a:r>
              <a:rPr lang="lv-LV" dirty="0" smtClean="0"/>
              <a:t>(Kilauea </a:t>
            </a:r>
            <a:r>
              <a:rPr lang="lv-LV" dirty="0"/>
              <a:t>volcano in Hawaii Volcanoes National </a:t>
            </a:r>
            <a:r>
              <a:rPr lang="lv-LV" dirty="0" smtClean="0"/>
              <a:t>Park)</a:t>
            </a:r>
            <a:endParaRPr lang="lv-LV" dirty="0"/>
          </a:p>
        </p:txBody>
      </p:sp>
      <p:pic>
        <p:nvPicPr>
          <p:cNvPr id="4" name="Content Placeholder 3" descr="Burning lava tours in Hawaii. Photo borrowed from Bigthink.com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17986"/>
            <a:ext cx="5247027" cy="40202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151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6746"/>
          </a:xfrm>
        </p:spPr>
        <p:txBody>
          <a:bodyPr>
            <a:normAutofit/>
          </a:bodyPr>
          <a:lstStyle/>
          <a:p>
            <a:r>
              <a:rPr lang="lv-LV" dirty="0"/>
              <a:t>A</a:t>
            </a:r>
            <a:r>
              <a:rPr lang="lv-LV" dirty="0" smtClean="0"/>
              <a:t> </a:t>
            </a:r>
            <a:r>
              <a:rPr lang="lv-LV" b="1" dirty="0"/>
              <a:t>storm chaser</a:t>
            </a:r>
            <a:r>
              <a:rPr lang="lv-LV" dirty="0"/>
              <a:t>, or </a:t>
            </a:r>
            <a:r>
              <a:rPr lang="lv-LV" dirty="0" smtClean="0"/>
              <a:t> </a:t>
            </a:r>
            <a:r>
              <a:rPr lang="lv-LV" dirty="0"/>
              <a:t>a </a:t>
            </a:r>
            <a:r>
              <a:rPr lang="lv-LV" b="1" dirty="0"/>
              <a:t>chaser</a:t>
            </a:r>
            <a:endParaRPr lang="lv-LV" dirty="0"/>
          </a:p>
        </p:txBody>
      </p:sp>
      <p:pic>
        <p:nvPicPr>
          <p:cNvPr id="4" name="Content Placeholder 3" descr="https://upload.wikimedia.org/wikipedia/commons/thumb/a/ac/Tornado_chase_NSSL.png/300px-Tornado_chase_NSSL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731" y="1008994"/>
            <a:ext cx="5648653" cy="5990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88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89" y="126124"/>
            <a:ext cx="11855669" cy="867104"/>
          </a:xfrm>
        </p:spPr>
        <p:txBody>
          <a:bodyPr>
            <a:normAutofit fontScale="90000"/>
          </a:bodyPr>
          <a:lstStyle/>
          <a:p>
            <a:r>
              <a:rPr lang="lv-LV" dirty="0"/>
              <a:t>EdgeWalk itself, 356 metres above downtown Toronto.</a:t>
            </a:r>
            <a:br>
              <a:rPr lang="lv-LV" dirty="0"/>
            </a:br>
            <a:endParaRPr lang="lv-LV" dirty="0"/>
          </a:p>
        </p:txBody>
      </p:sp>
      <p:pic>
        <p:nvPicPr>
          <p:cNvPr id="4" name="Content Placeholder 3" descr="CN Tower Edge Walking (Toronto, Canada)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718" y="1072056"/>
            <a:ext cx="4979980" cy="57859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0613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11981792" cy="84882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Prepare the presentation of one extreme tourism in Latvia. Some examples: </a:t>
            </a:r>
            <a:endParaRPr lang="lv-LV" dirty="0"/>
          </a:p>
        </p:txBody>
      </p:sp>
      <p:pic>
        <p:nvPicPr>
          <p:cNvPr id="4" name="Content Placeholder 3" descr="Sigulda bobsleigh track winter summe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03" y="1371600"/>
            <a:ext cx="11177752" cy="4571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95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1" y="157655"/>
            <a:ext cx="11808371" cy="6495393"/>
          </a:xfrm>
        </p:spPr>
        <p:txBody>
          <a:bodyPr/>
          <a:lstStyle/>
          <a:p>
            <a:pPr marL="0" indent="0">
              <a:buNone/>
            </a:pPr>
            <a:r>
              <a:rPr lang="lv-LV" b="1" dirty="0"/>
              <a:t> </a:t>
            </a:r>
            <a:r>
              <a:rPr lang="lv-LV" b="1" dirty="0" smtClean="0"/>
              <a:t>                                                                               </a:t>
            </a:r>
          </a:p>
          <a:p>
            <a:pPr marL="0" indent="0">
              <a:buNone/>
            </a:pPr>
            <a:r>
              <a:rPr lang="lv-LV" dirty="0"/>
              <a:t> </a:t>
            </a:r>
            <a:r>
              <a:rPr lang="lv-LV" dirty="0" smtClean="0"/>
              <a:t>                               </a:t>
            </a:r>
            <a:r>
              <a:rPr lang="lv-LV" b="1" dirty="0" smtClean="0"/>
              <a:t>Stipro skrējiens                     Raftings</a:t>
            </a:r>
          </a:p>
          <a:p>
            <a:pPr marL="0" indent="0">
              <a:buNone/>
            </a:pPr>
            <a:r>
              <a:rPr lang="lv-LV" dirty="0"/>
              <a:t> </a:t>
            </a:r>
            <a:r>
              <a:rPr lang="lv-LV" dirty="0" smtClean="0"/>
              <a:t>                  </a:t>
            </a:r>
            <a:r>
              <a:rPr lang="lv-LV" b="1" dirty="0" smtClean="0"/>
              <a:t>X – race                Mamutu medības                  Pilsētu maratons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b="1" dirty="0" smtClean="0"/>
              <a:t>Gumijlēkšana </a:t>
            </a:r>
            <a:r>
              <a:rPr lang="lv-LV" dirty="0" smtClean="0"/>
              <a:t>             </a:t>
            </a:r>
            <a:r>
              <a:rPr lang="lv-LV" b="1" u="sng" dirty="0" smtClean="0"/>
              <a:t>EKSTRĒMAIS TŪRISMS LATVIJĀ</a:t>
            </a:r>
            <a:r>
              <a:rPr lang="lv-LV" dirty="0" smtClean="0"/>
              <a:t>                </a:t>
            </a:r>
            <a:r>
              <a:rPr lang="lv-LV" b="1" dirty="0" smtClean="0"/>
              <a:t>Izpletņlēkšana</a:t>
            </a:r>
            <a:r>
              <a:rPr lang="lv-LV" dirty="0" smtClean="0"/>
              <a:t> 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 smtClean="0"/>
              <a:t>                                       </a:t>
            </a:r>
            <a:r>
              <a:rPr lang="lv-LV" b="1" dirty="0" smtClean="0"/>
              <a:t>Meža taku skrējiens              Geo catching</a:t>
            </a:r>
          </a:p>
          <a:p>
            <a:pPr marL="0" indent="0">
              <a:buNone/>
            </a:pPr>
            <a:r>
              <a:rPr lang="lv-LV" dirty="0"/>
              <a:t> </a:t>
            </a:r>
            <a:r>
              <a:rPr lang="lv-LV" dirty="0" smtClean="0"/>
              <a:t>                 </a:t>
            </a:r>
            <a:r>
              <a:rPr lang="lv-LV" b="1" dirty="0" smtClean="0"/>
              <a:t>Bezceļu rallijs                    Pierobežas pēddziņi</a:t>
            </a:r>
          </a:p>
          <a:p>
            <a:pPr marL="0" indent="0">
              <a:buNone/>
            </a:pPr>
            <a:r>
              <a:rPr lang="lv-LV" dirty="0" smtClean="0"/>
              <a:t>                       (Off-road)</a:t>
            </a:r>
          </a:p>
        </p:txBody>
      </p:sp>
      <p:sp>
        <p:nvSpPr>
          <p:cNvPr id="4" name="Up Arrow 3"/>
          <p:cNvSpPr/>
          <p:nvPr/>
        </p:nvSpPr>
        <p:spPr>
          <a:xfrm rot="18859133">
            <a:off x="2865779" y="1639438"/>
            <a:ext cx="377301" cy="10849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Up Arrow 4"/>
          <p:cNvSpPr/>
          <p:nvPr/>
        </p:nvSpPr>
        <p:spPr>
          <a:xfrm>
            <a:off x="3752193" y="1355834"/>
            <a:ext cx="362607" cy="12927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Up Arrow 5"/>
          <p:cNvSpPr/>
          <p:nvPr/>
        </p:nvSpPr>
        <p:spPr>
          <a:xfrm>
            <a:off x="5029200" y="1718441"/>
            <a:ext cx="331075" cy="867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ight Arrow 6"/>
          <p:cNvSpPr/>
          <p:nvPr/>
        </p:nvSpPr>
        <p:spPr>
          <a:xfrm>
            <a:off x="8040414" y="2790497"/>
            <a:ext cx="851338" cy="504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Down Arrow 7"/>
          <p:cNvSpPr/>
          <p:nvPr/>
        </p:nvSpPr>
        <p:spPr>
          <a:xfrm rot="1281527">
            <a:off x="2976161" y="3125076"/>
            <a:ext cx="428674" cy="1711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Down Arrow 8"/>
          <p:cNvSpPr/>
          <p:nvPr/>
        </p:nvSpPr>
        <p:spPr>
          <a:xfrm>
            <a:off x="4619295" y="335805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Down Arrow 9"/>
          <p:cNvSpPr/>
          <p:nvPr/>
        </p:nvSpPr>
        <p:spPr>
          <a:xfrm rot="20420034">
            <a:off x="6245652" y="3201438"/>
            <a:ext cx="411205" cy="16002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Left Arrow 10"/>
          <p:cNvSpPr/>
          <p:nvPr/>
        </p:nvSpPr>
        <p:spPr>
          <a:xfrm>
            <a:off x="2333297" y="2790498"/>
            <a:ext cx="977462" cy="4256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Up Arrow 11"/>
          <p:cNvSpPr/>
          <p:nvPr/>
        </p:nvSpPr>
        <p:spPr>
          <a:xfrm>
            <a:off x="6984124" y="1277007"/>
            <a:ext cx="405804" cy="13094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Down Arrow 12"/>
          <p:cNvSpPr/>
          <p:nvPr/>
        </p:nvSpPr>
        <p:spPr>
          <a:xfrm>
            <a:off x="7457090" y="33738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Up Arrow 13"/>
          <p:cNvSpPr/>
          <p:nvPr/>
        </p:nvSpPr>
        <p:spPr>
          <a:xfrm rot="1985710">
            <a:off x="7972211" y="1526431"/>
            <a:ext cx="364008" cy="10655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731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116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Ekstrēmais jeb piedzīvojumu tūrisms – jauns tūrisma segments</vt:lpstr>
      <vt:lpstr>Ekstrēmā tūrisma – piedzīvojumu tūrisma segments pasaulē             Extreme or adventure tourism – nich tourism </vt:lpstr>
      <vt:lpstr>                   The structure of tourism industry</vt:lpstr>
      <vt:lpstr>                 Volcanic tourism (Kilauea volcano in Hawaii Volcanoes National Park)</vt:lpstr>
      <vt:lpstr>A storm chaser, or  a chaser</vt:lpstr>
      <vt:lpstr>EdgeWalk itself, 356 metres above downtown Toronto. </vt:lpstr>
      <vt:lpstr>Prepare the presentation of one extreme tourism in Latvia. Some examples: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3aud2dat</dc:creator>
  <cp:lastModifiedBy>3aud2dat</cp:lastModifiedBy>
  <cp:revision>6</cp:revision>
  <dcterms:created xsi:type="dcterms:W3CDTF">2017-04-18T17:13:55Z</dcterms:created>
  <dcterms:modified xsi:type="dcterms:W3CDTF">2017-06-29T16:51:00Z</dcterms:modified>
</cp:coreProperties>
</file>