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AA00B1-9A15-4E0B-BBE4-8C2B15A73693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6D583E-B8F8-402C-AB93-5D6362A360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lv-LV" sz="2400" dirty="0"/>
              <a:t>Astrīda </a:t>
            </a:r>
            <a:r>
              <a:rPr lang="lv-LV" sz="2400" dirty="0" smtClean="0"/>
              <a:t>Zeile,</a:t>
            </a:r>
            <a:br>
              <a:rPr lang="lv-LV" sz="2400" dirty="0" smtClean="0"/>
            </a:br>
            <a:r>
              <a:rPr lang="lv-LV" sz="2400" dirty="0" err="1" smtClean="0"/>
              <a:t>KuldĪgas</a:t>
            </a:r>
            <a:r>
              <a:rPr lang="lv-LV" sz="2400" dirty="0" smtClean="0"/>
              <a:t> Tehnoloģiju un tūrisma </a:t>
            </a:r>
            <a:br>
              <a:rPr lang="lv-LV" sz="2400" dirty="0" smtClean="0"/>
            </a:br>
            <a:r>
              <a:rPr lang="lv-LV" sz="2400" dirty="0" smtClean="0"/>
              <a:t>Tehnikuma skolotāja</a:t>
            </a:r>
            <a:br>
              <a:rPr lang="lv-LV" sz="2400" dirty="0" smtClean="0"/>
            </a:b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64904"/>
            <a:ext cx="8458200" cy="2235696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/>
              <a:t>Starptautiska izglītības akcija</a:t>
            </a:r>
          </a:p>
          <a:p>
            <a:pPr algn="ctr"/>
            <a:r>
              <a:rPr lang="lv-LV" sz="3600" b="1" dirty="0" smtClean="0"/>
              <a:t>«Pasaules lielākā mācību stunda»</a:t>
            </a:r>
            <a:endParaRPr lang="en-GB" sz="3600" b="1" dirty="0"/>
          </a:p>
        </p:txBody>
      </p:sp>
    </p:spTree>
    <p:extLst>
      <p:ext uri="{BB962C8B-B14F-4D97-AF65-F5344CB8AC3E}">
        <p14:creationId xmlns="" xmlns:p14="http://schemas.microsoft.com/office/powerpoint/2010/main" val="129666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9168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/>
            </a:r>
            <a:br>
              <a:rPr lang="lv-LV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76872"/>
            <a:ext cx="8686800" cy="380325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lv-LV" b="1" dirty="0"/>
              <a:t>T</a:t>
            </a:r>
            <a:r>
              <a:rPr lang="lv-LV" b="1" dirty="0" smtClean="0"/>
              <a:t>ēma</a:t>
            </a:r>
            <a:r>
              <a:rPr lang="lv-LV" b="1" dirty="0"/>
              <a:t>: </a:t>
            </a:r>
            <a:r>
              <a:rPr lang="lv-LV" dirty="0">
                <a:solidFill>
                  <a:schemeClr val="tx1"/>
                </a:solidFill>
              </a:rPr>
              <a:t>«Globālās vides problēmas un mana personīgā atbildība</a:t>
            </a:r>
            <a:r>
              <a:rPr lang="lv-LV" dirty="0" smtClean="0">
                <a:solidFill>
                  <a:schemeClr val="tx1"/>
                </a:solidFill>
              </a:rPr>
              <a:t>».</a:t>
            </a:r>
          </a:p>
          <a:p>
            <a:pPr>
              <a:buFont typeface="Wingdings" pitchFamily="2" charset="2"/>
              <a:buChar char="§"/>
            </a:pPr>
            <a:r>
              <a:rPr lang="lv-LV" b="1" dirty="0" smtClean="0">
                <a:solidFill>
                  <a:schemeClr val="tx1"/>
                </a:solidFill>
              </a:rPr>
              <a:t>Mērķis: </a:t>
            </a:r>
            <a:r>
              <a:rPr lang="lv-LV" dirty="0" smtClean="0">
                <a:solidFill>
                  <a:schemeClr val="tx1"/>
                </a:solidFill>
              </a:rPr>
              <a:t>rosināt audzēkņus aizdomāties par vides problēmām, to cēloņiem un sekām.</a:t>
            </a:r>
          </a:p>
          <a:p>
            <a:pPr>
              <a:buFont typeface="Wingdings" pitchFamily="2" charset="2"/>
              <a:buChar char="§"/>
            </a:pPr>
            <a:r>
              <a:rPr lang="lv-LV" b="1" dirty="0" smtClean="0">
                <a:solidFill>
                  <a:schemeClr val="tx1"/>
                </a:solidFill>
              </a:rPr>
              <a:t>Uzdevumi: </a:t>
            </a:r>
            <a:r>
              <a:rPr lang="lv-LV" dirty="0" smtClean="0">
                <a:solidFill>
                  <a:schemeClr val="tx1"/>
                </a:solidFill>
              </a:rPr>
              <a:t>uzlabot psiholoģisko mikroklimatu abās grupās un saliedēt kolektīvu; padziļināt audzēkņu zināšanas par globālajām vides problēmām.</a:t>
            </a:r>
            <a:endParaRPr lang="lv-LV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968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b="1" dirty="0" smtClean="0"/>
              <a:t>Audzēkņu loma </a:t>
            </a:r>
            <a:r>
              <a:rPr lang="lv-LV" dirty="0" smtClean="0"/>
              <a:t>tēmas izklāstā, uzdevumi audzēkņiem stundā vai pirms tam: audzēkņiem iepriekš jāsagatavo vismaz 3 fakti par ūdens lomu planētas pastāvēšanā.</a:t>
            </a:r>
          </a:p>
          <a:p>
            <a:pPr>
              <a:buFont typeface="Wingdings" pitchFamily="2" charset="2"/>
              <a:buChar char="§"/>
            </a:pPr>
            <a:r>
              <a:rPr lang="lv-LV" b="1" dirty="0" smtClean="0"/>
              <a:t>Izmantotie mācību un aktivizējošie līdzekļi: </a:t>
            </a:r>
            <a:r>
              <a:rPr lang="lv-LV" dirty="0" smtClean="0"/>
              <a:t>3 prezentācijas, uzskates līdzekļi, attēli, iepakojuma materiāli, faktu lapas.</a:t>
            </a:r>
          </a:p>
          <a:p>
            <a:pPr>
              <a:buFont typeface="Wingdings" pitchFamily="2" charset="2"/>
              <a:buChar char="§"/>
            </a:pPr>
            <a:r>
              <a:rPr lang="lv-LV" b="1" dirty="0" smtClean="0"/>
              <a:t>Metodes:</a:t>
            </a:r>
            <a:r>
              <a:rPr lang="lv-LV" dirty="0" smtClean="0"/>
              <a:t> «prāta vētra», diskusija.</a:t>
            </a:r>
          </a:p>
        </p:txBody>
      </p:sp>
    </p:spTree>
    <p:extLst>
      <p:ext uri="{BB962C8B-B14F-4D97-AF65-F5344CB8AC3E}">
        <p14:creationId xmlns="" xmlns:p14="http://schemas.microsoft.com/office/powerpoint/2010/main" val="380746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Stundas ievads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Ievadā audzēkņi tiek iepazīstināti ar akciju «Pasaules lielākā mācību stunda» un stundas tēmu. </a:t>
            </a:r>
          </a:p>
          <a:p>
            <a:pPr marL="0" indent="0">
              <a:buNone/>
            </a:pPr>
            <a:r>
              <a:rPr lang="lv-LV" dirty="0" smtClean="0"/>
              <a:t>Audzēkņi iepazīstina klātesošos ar mājās sagatavotajiem faktiem par ūdens lomu. </a:t>
            </a:r>
          </a:p>
          <a:p>
            <a:pPr marL="0" indent="0">
              <a:buNone/>
            </a:pPr>
            <a:r>
              <a:rPr lang="lv-LV" dirty="0" smtClean="0"/>
              <a:t>Audzēkņi iepazīstas ar uzskates līdzekļiem.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1391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Stundas galvenā daļa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lv-LV" dirty="0" smtClean="0"/>
              <a:t>Audzēkņi ar prezentāciju un uzskates līdzekļu palīdzību tiek iepazīstināti ar globālajām vides problēmām. 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Audzēkņiem  tiek uzdots jautājums: </a:t>
            </a:r>
            <a:r>
              <a:rPr lang="lv-LV" b="1" dirty="0" smtClean="0"/>
              <a:t>«Ko Tu pats vari darīt, lai mazinātu globālo sasilšanu un klimata pārmaiņas?»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Audzēkņi tiek aicināti izteikt savu viedokli par vides problēmām un iesaistīties diskusijā par šo tēmu.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Audzēkņi tiek aicināti izteikt savas domas par iespējām taupīt ūdeni sadzīvē.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9612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Stundas nobeigums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Audzēkņi tiek uzaicināti izveidot vismaz 2 plakātus ar uzsaukumiem, kas aicina līdzcilvēkus taupīt ūdeni.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18654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226</Words>
  <Application>Microsoft Office PowerPoint</Application>
  <PresentationFormat>Slaidrāde ekrānā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7" baseType="lpstr">
      <vt:lpstr>Trek</vt:lpstr>
      <vt:lpstr>Astrīda Zeile, KuldĪgas Tehnoloģiju un tūrisma  Tehnikuma skolotāja </vt:lpstr>
      <vt:lpstr> </vt:lpstr>
      <vt:lpstr>Slaids 3</vt:lpstr>
      <vt:lpstr>Stundas ievads</vt:lpstr>
      <vt:lpstr>Stundas galvenā daļa</vt:lpstr>
      <vt:lpstr>Stundas nobeigums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Astrīda Zeile, KuldĪgas Tehnoloģiju un tūrisma  Tehnikuma skolotāja</dc:title>
  <dc:creator>User</dc:creator>
  <cp:lastModifiedBy>Astrida</cp:lastModifiedBy>
  <cp:revision>7</cp:revision>
  <dcterms:created xsi:type="dcterms:W3CDTF">2015-11-06T18:35:49Z</dcterms:created>
  <dcterms:modified xsi:type="dcterms:W3CDTF">2016-10-13T15:02:15Z</dcterms:modified>
</cp:coreProperties>
</file>