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3" r:id="rId3"/>
    <p:sldId id="264" r:id="rId4"/>
    <p:sldId id="267" r:id="rId5"/>
    <p:sldId id="269" r:id="rId6"/>
    <p:sldId id="270" r:id="rId7"/>
    <p:sldId id="266" r:id="rId8"/>
    <p:sldId id="259" r:id="rId9"/>
    <p:sldId id="271" r:id="rId10"/>
    <p:sldId id="272" r:id="rId11"/>
    <p:sldId id="273" r:id="rId12"/>
    <p:sldId id="274" r:id="rId13"/>
    <p:sldId id="275" r:id="rId14"/>
    <p:sldId id="268" r:id="rId15"/>
    <p:sldId id="276" r:id="rId16"/>
    <p:sldId id="277" r:id="rId17"/>
    <p:sldId id="278" r:id="rId18"/>
    <p:sldId id="279" r:id="rId19"/>
    <p:sldId id="280" r:id="rId20"/>
    <p:sldId id="265" r:id="rId21"/>
    <p:sldId id="261" r:id="rId22"/>
    <p:sldId id="260" r:id="rId23"/>
    <p:sldId id="258" r:id="rId24"/>
    <p:sldId id="262" r:id="rId25"/>
    <p:sldId id="257" r:id="rId26"/>
    <p:sldId id="281" r:id="rId27"/>
    <p:sldId id="282" r:id="rId28"/>
    <p:sldId id="283" r:id="rId29"/>
    <p:sldId id="284" r:id="rId30"/>
    <p:sldId id="285" r:id="rId31"/>
    <p:sldId id="286" r:id="rId32"/>
    <p:sldId id="287" r:id="rId33"/>
    <p:sldId id="288" r:id="rId34"/>
    <p:sldId id="289" r:id="rId35"/>
    <p:sldId id="290" r:id="rId36"/>
    <p:sldId id="293" r:id="rId37"/>
    <p:sldId id="294" r:id="rId38"/>
    <p:sldId id="292" r:id="rId39"/>
    <p:sldId id="291" r:id="rId40"/>
    <p:sldId id="298" r:id="rId41"/>
    <p:sldId id="299" r:id="rId42"/>
    <p:sldId id="300" r:id="rId43"/>
    <p:sldId id="297" r:id="rId44"/>
    <p:sldId id="295" r:id="rId45"/>
    <p:sldId id="296" r:id="rId46"/>
    <p:sldId id="301" r:id="rId47"/>
    <p:sldId id="305" r:id="rId48"/>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7" d="100"/>
          <a:sy n="67" d="100"/>
        </p:scale>
        <p:origin x="-10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Virsraksta slaids">
    <p:bg>
      <p:bgRef idx="1002">
        <a:schemeClr val="bg1"/>
      </p:bgRef>
    </p:bg>
    <p:spTree>
      <p:nvGrpSpPr>
        <p:cNvPr id="1" name=""/>
        <p:cNvGrpSpPr/>
        <p:nvPr/>
      </p:nvGrpSpPr>
      <p:grpSpPr>
        <a:xfrm>
          <a:off x="0" y="0"/>
          <a:ext cx="0" cy="0"/>
          <a:chOff x="0" y="0"/>
          <a:chExt cx="0" cy="0"/>
        </a:xfrm>
      </p:grpSpPr>
      <p:sp>
        <p:nvSpPr>
          <p:cNvPr id="8" name="Taisnstūris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aisns savienotājs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Virsraksts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lv-LV" smtClean="0"/>
              <a:t>Rediģēt šablona virsraksta stilu</a:t>
            </a:r>
            <a:endParaRPr kumimoji="0" lang="en-US"/>
          </a:p>
        </p:txBody>
      </p:sp>
      <p:sp>
        <p:nvSpPr>
          <p:cNvPr id="25" name="Apakšvirsraksts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lv-LV" smtClean="0"/>
              <a:t>Noklikšķiniet, lai rediģētu šablona apakšvirsraksta stilu</a:t>
            </a:r>
            <a:endParaRPr kumimoji="0" lang="en-US"/>
          </a:p>
        </p:txBody>
      </p:sp>
      <p:sp>
        <p:nvSpPr>
          <p:cNvPr id="31" name="Datuma vietturis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F076083E-AC92-4120-82E8-0D9A1C2BF6EE}" type="datetimeFigureOut">
              <a:rPr lang="lv-LV" smtClean="0"/>
              <a:pPr/>
              <a:t>02.01.2015</a:t>
            </a:fld>
            <a:endParaRPr lang="lv-LV"/>
          </a:p>
        </p:txBody>
      </p:sp>
      <p:sp>
        <p:nvSpPr>
          <p:cNvPr id="18" name="Kājenes vietturis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lv-LV"/>
          </a:p>
        </p:txBody>
      </p:sp>
      <p:sp>
        <p:nvSpPr>
          <p:cNvPr id="29" name="Slaida numura vietturis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F01D9686-B84F-44EF-8289-A591A6E16726}" type="slidenum">
              <a:rPr lang="lv-LV" smtClean="0"/>
              <a:pPr/>
              <a:t>‹#›</a:t>
            </a:fld>
            <a:endParaRPr lang="lv-LV"/>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extLst/>
          </a:lstStyle>
          <a:p>
            <a:r>
              <a:rPr kumimoji="0" lang="lv-LV" smtClean="0"/>
              <a:t>Rediģēt šablona virsraksta stilu</a:t>
            </a:r>
            <a:endParaRPr kumimoji="0" lang="en-US"/>
          </a:p>
        </p:txBody>
      </p:sp>
      <p:sp>
        <p:nvSpPr>
          <p:cNvPr id="3" name="Vertikāls teksta vietturis 2"/>
          <p:cNvSpPr>
            <a:spLocks noGrp="1"/>
          </p:cNvSpPr>
          <p:nvPr>
            <p:ph type="body" orient="vert" idx="1"/>
          </p:nvPr>
        </p:nvSpPr>
        <p:spPr/>
        <p:txBody>
          <a:bodyPr vert="eaVert"/>
          <a:lstStyle>
            <a:extLst/>
          </a:lstStyle>
          <a:p>
            <a:pPr lvl="0" eaLnBrk="1" latinLnBrk="0" hangingPunct="1"/>
            <a:r>
              <a:rPr lang="lv-LV" smtClean="0"/>
              <a:t>Noklikšķiniet, lai rediģētu šablona teksta stilus</a:t>
            </a:r>
          </a:p>
          <a:p>
            <a:pPr lvl="1" eaLnBrk="1" latinLnBrk="0" hangingPunct="1"/>
            <a:r>
              <a:rPr lang="lv-LV" smtClean="0"/>
              <a:t>Otrais līmenis</a:t>
            </a:r>
          </a:p>
          <a:p>
            <a:pPr lvl="2" eaLnBrk="1" latinLnBrk="0" hangingPunct="1"/>
            <a:r>
              <a:rPr lang="lv-LV" smtClean="0"/>
              <a:t>Trešais līmenis</a:t>
            </a:r>
          </a:p>
          <a:p>
            <a:pPr lvl="3" eaLnBrk="1" latinLnBrk="0" hangingPunct="1"/>
            <a:r>
              <a:rPr lang="lv-LV" smtClean="0"/>
              <a:t>Ceturtais līmenis</a:t>
            </a:r>
          </a:p>
          <a:p>
            <a:pPr lvl="4" eaLnBrk="1" latinLnBrk="0" hangingPunct="1"/>
            <a:r>
              <a:rPr lang="lv-LV" smtClean="0"/>
              <a:t>Piektais līmenis</a:t>
            </a:r>
            <a:endParaRPr kumimoji="0" lang="en-US"/>
          </a:p>
        </p:txBody>
      </p:sp>
      <p:sp>
        <p:nvSpPr>
          <p:cNvPr id="4" name="Datuma vietturis 3"/>
          <p:cNvSpPr>
            <a:spLocks noGrp="1"/>
          </p:cNvSpPr>
          <p:nvPr>
            <p:ph type="dt" sz="half" idx="10"/>
          </p:nvPr>
        </p:nvSpPr>
        <p:spPr/>
        <p:txBody>
          <a:bodyPr/>
          <a:lstStyle>
            <a:extLst/>
          </a:lstStyle>
          <a:p>
            <a:fld id="{F076083E-AC92-4120-82E8-0D9A1C2BF6EE}" type="datetimeFigureOut">
              <a:rPr lang="lv-LV" smtClean="0"/>
              <a:pPr/>
              <a:t>02.01.2015</a:t>
            </a:fld>
            <a:endParaRPr lang="lv-LV"/>
          </a:p>
        </p:txBody>
      </p:sp>
      <p:sp>
        <p:nvSpPr>
          <p:cNvPr id="5" name="Kājenes vietturis 4"/>
          <p:cNvSpPr>
            <a:spLocks noGrp="1"/>
          </p:cNvSpPr>
          <p:nvPr>
            <p:ph type="ftr" sz="quarter" idx="11"/>
          </p:nvPr>
        </p:nvSpPr>
        <p:spPr/>
        <p:txBody>
          <a:bodyPr/>
          <a:lstStyle>
            <a:extLst/>
          </a:lstStyle>
          <a:p>
            <a:endParaRPr lang="lv-LV"/>
          </a:p>
        </p:txBody>
      </p:sp>
      <p:sp>
        <p:nvSpPr>
          <p:cNvPr id="6" name="Slaida numura vietturis 5"/>
          <p:cNvSpPr>
            <a:spLocks noGrp="1"/>
          </p:cNvSpPr>
          <p:nvPr>
            <p:ph type="sldNum" sz="quarter" idx="12"/>
          </p:nvPr>
        </p:nvSpPr>
        <p:spPr/>
        <p:txBody>
          <a:bodyPr/>
          <a:lstStyle>
            <a:extLst/>
          </a:lstStyle>
          <a:p>
            <a:fld id="{F01D9686-B84F-44EF-8289-A591A6E16726}" type="slidenum">
              <a:rPr lang="lv-LV" smtClean="0"/>
              <a:pPr/>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6553200" y="274955"/>
            <a:ext cx="1524000" cy="5851525"/>
          </a:xfrm>
        </p:spPr>
        <p:txBody>
          <a:bodyPr vert="eaVert" anchor="t"/>
          <a:lstStyle>
            <a:extLst/>
          </a:lstStyle>
          <a:p>
            <a:r>
              <a:rPr kumimoji="0" lang="lv-LV" smtClean="0"/>
              <a:t>Rediģēt šablona virsraksta stilu</a:t>
            </a:r>
            <a:endParaRPr kumimoji="0" lang="en-US"/>
          </a:p>
        </p:txBody>
      </p:sp>
      <p:sp>
        <p:nvSpPr>
          <p:cNvPr id="3" name="Vertikāls teksta vietturis 2"/>
          <p:cNvSpPr>
            <a:spLocks noGrp="1"/>
          </p:cNvSpPr>
          <p:nvPr>
            <p:ph type="body" orient="vert" idx="1"/>
          </p:nvPr>
        </p:nvSpPr>
        <p:spPr>
          <a:xfrm>
            <a:off x="457200" y="274642"/>
            <a:ext cx="6019800" cy="5851525"/>
          </a:xfrm>
        </p:spPr>
        <p:txBody>
          <a:bodyPr vert="eaVert"/>
          <a:lstStyle>
            <a:extLst/>
          </a:lstStyle>
          <a:p>
            <a:pPr lvl="0" eaLnBrk="1" latinLnBrk="0" hangingPunct="1"/>
            <a:r>
              <a:rPr lang="lv-LV" smtClean="0"/>
              <a:t>Noklikšķiniet, lai rediģētu šablona teksta stilus</a:t>
            </a:r>
          </a:p>
          <a:p>
            <a:pPr lvl="1" eaLnBrk="1" latinLnBrk="0" hangingPunct="1"/>
            <a:r>
              <a:rPr lang="lv-LV" smtClean="0"/>
              <a:t>Otrais līmenis</a:t>
            </a:r>
          </a:p>
          <a:p>
            <a:pPr lvl="2" eaLnBrk="1" latinLnBrk="0" hangingPunct="1"/>
            <a:r>
              <a:rPr lang="lv-LV" smtClean="0"/>
              <a:t>Trešais līmenis</a:t>
            </a:r>
          </a:p>
          <a:p>
            <a:pPr lvl="3" eaLnBrk="1" latinLnBrk="0" hangingPunct="1"/>
            <a:r>
              <a:rPr lang="lv-LV" smtClean="0"/>
              <a:t>Ceturtais līmenis</a:t>
            </a:r>
          </a:p>
          <a:p>
            <a:pPr lvl="4" eaLnBrk="1" latinLnBrk="0" hangingPunct="1"/>
            <a:r>
              <a:rPr lang="lv-LV" smtClean="0"/>
              <a:t>Piektais līmenis</a:t>
            </a:r>
            <a:endParaRPr kumimoji="0" lang="en-US"/>
          </a:p>
        </p:txBody>
      </p:sp>
      <p:sp>
        <p:nvSpPr>
          <p:cNvPr id="4" name="Datuma vietturis 3"/>
          <p:cNvSpPr>
            <a:spLocks noGrp="1"/>
          </p:cNvSpPr>
          <p:nvPr>
            <p:ph type="dt" sz="half" idx="10"/>
          </p:nvPr>
        </p:nvSpPr>
        <p:spPr>
          <a:xfrm>
            <a:off x="4242816" y="6557946"/>
            <a:ext cx="2002464" cy="226902"/>
          </a:xfrm>
        </p:spPr>
        <p:txBody>
          <a:bodyPr/>
          <a:lstStyle>
            <a:extLst/>
          </a:lstStyle>
          <a:p>
            <a:fld id="{F076083E-AC92-4120-82E8-0D9A1C2BF6EE}" type="datetimeFigureOut">
              <a:rPr lang="lv-LV" smtClean="0"/>
              <a:pPr/>
              <a:t>02.01.2015</a:t>
            </a:fld>
            <a:endParaRPr lang="lv-LV"/>
          </a:p>
        </p:txBody>
      </p:sp>
      <p:sp>
        <p:nvSpPr>
          <p:cNvPr id="5" name="Kājenes vietturis 4"/>
          <p:cNvSpPr>
            <a:spLocks noGrp="1"/>
          </p:cNvSpPr>
          <p:nvPr>
            <p:ph type="ftr" sz="quarter" idx="11"/>
          </p:nvPr>
        </p:nvSpPr>
        <p:spPr>
          <a:xfrm>
            <a:off x="457200" y="6556248"/>
            <a:ext cx="3657600" cy="228600"/>
          </a:xfrm>
        </p:spPr>
        <p:txBody>
          <a:bodyPr/>
          <a:lstStyle>
            <a:extLst/>
          </a:lstStyle>
          <a:p>
            <a:endParaRPr lang="lv-LV"/>
          </a:p>
        </p:txBody>
      </p:sp>
      <p:sp>
        <p:nvSpPr>
          <p:cNvPr id="6" name="Slaida numura vietturis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F01D9686-B84F-44EF-8289-A591A6E16726}" type="slidenum">
              <a:rPr lang="lv-LV" smtClean="0"/>
              <a:pPr/>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extLst/>
          </a:lstStyle>
          <a:p>
            <a:r>
              <a:rPr kumimoji="0" lang="lv-LV" smtClean="0"/>
              <a:t>Rediģēt šablona virsraksta stilu</a:t>
            </a:r>
            <a:endParaRPr kumimoji="0" lang="en-US"/>
          </a:p>
        </p:txBody>
      </p:sp>
      <p:sp>
        <p:nvSpPr>
          <p:cNvPr id="3" name="Satura vietturis 2"/>
          <p:cNvSpPr>
            <a:spLocks noGrp="1"/>
          </p:cNvSpPr>
          <p:nvPr>
            <p:ph idx="1"/>
          </p:nvPr>
        </p:nvSpPr>
        <p:spPr/>
        <p:txBody>
          <a:bodyPr/>
          <a:lstStyle>
            <a:extLst/>
          </a:lstStyle>
          <a:p>
            <a:pPr lvl="0" eaLnBrk="1" latinLnBrk="0" hangingPunct="1"/>
            <a:r>
              <a:rPr lang="lv-LV" smtClean="0"/>
              <a:t>Noklikšķiniet, lai rediģētu šablona teksta stilus</a:t>
            </a:r>
          </a:p>
          <a:p>
            <a:pPr lvl="1" eaLnBrk="1" latinLnBrk="0" hangingPunct="1"/>
            <a:r>
              <a:rPr lang="lv-LV" smtClean="0"/>
              <a:t>Otrais līmenis</a:t>
            </a:r>
          </a:p>
          <a:p>
            <a:pPr lvl="2" eaLnBrk="1" latinLnBrk="0" hangingPunct="1"/>
            <a:r>
              <a:rPr lang="lv-LV" smtClean="0"/>
              <a:t>Trešais līmenis</a:t>
            </a:r>
          </a:p>
          <a:p>
            <a:pPr lvl="3" eaLnBrk="1" latinLnBrk="0" hangingPunct="1"/>
            <a:r>
              <a:rPr lang="lv-LV" smtClean="0"/>
              <a:t>Ceturtais līmenis</a:t>
            </a:r>
          </a:p>
          <a:p>
            <a:pPr lvl="4" eaLnBrk="1" latinLnBrk="0" hangingPunct="1"/>
            <a:r>
              <a:rPr lang="lv-LV" smtClean="0"/>
              <a:t>Piektais līmenis</a:t>
            </a:r>
            <a:endParaRPr kumimoji="0" lang="en-US"/>
          </a:p>
        </p:txBody>
      </p:sp>
      <p:sp>
        <p:nvSpPr>
          <p:cNvPr id="4" name="Datuma vietturis 3"/>
          <p:cNvSpPr>
            <a:spLocks noGrp="1"/>
          </p:cNvSpPr>
          <p:nvPr>
            <p:ph type="dt" sz="half" idx="10"/>
          </p:nvPr>
        </p:nvSpPr>
        <p:spPr/>
        <p:txBody>
          <a:bodyPr/>
          <a:lstStyle>
            <a:extLst/>
          </a:lstStyle>
          <a:p>
            <a:fld id="{F076083E-AC92-4120-82E8-0D9A1C2BF6EE}" type="datetimeFigureOut">
              <a:rPr lang="lv-LV" smtClean="0"/>
              <a:pPr/>
              <a:t>02.01.2015</a:t>
            </a:fld>
            <a:endParaRPr lang="lv-LV"/>
          </a:p>
        </p:txBody>
      </p:sp>
      <p:sp>
        <p:nvSpPr>
          <p:cNvPr id="5" name="Kājenes vietturis 4"/>
          <p:cNvSpPr>
            <a:spLocks noGrp="1"/>
          </p:cNvSpPr>
          <p:nvPr>
            <p:ph type="ftr" sz="quarter" idx="11"/>
          </p:nvPr>
        </p:nvSpPr>
        <p:spPr/>
        <p:txBody>
          <a:bodyPr/>
          <a:lstStyle>
            <a:extLst/>
          </a:lstStyle>
          <a:p>
            <a:endParaRPr lang="lv-LV"/>
          </a:p>
        </p:txBody>
      </p:sp>
      <p:sp>
        <p:nvSpPr>
          <p:cNvPr id="6" name="Slaida numura vietturis 5"/>
          <p:cNvSpPr>
            <a:spLocks noGrp="1"/>
          </p:cNvSpPr>
          <p:nvPr>
            <p:ph type="sldNum" sz="quarter" idx="12"/>
          </p:nvPr>
        </p:nvSpPr>
        <p:spPr/>
        <p:txBody>
          <a:bodyPr/>
          <a:lstStyle>
            <a:extLst/>
          </a:lstStyle>
          <a:p>
            <a:fld id="{F01D9686-B84F-44EF-8289-A591A6E16726}" type="slidenum">
              <a:rPr lang="lv-LV" smtClean="0"/>
              <a:pPr/>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bg>
      <p:bgRef idx="1001">
        <a:schemeClr val="bg1"/>
      </p:bgRef>
    </p:bg>
    <p:spTree>
      <p:nvGrpSpPr>
        <p:cNvPr id="1" name=""/>
        <p:cNvGrpSpPr/>
        <p:nvPr/>
      </p:nvGrpSpPr>
      <p:grpSpPr>
        <a:xfrm>
          <a:off x="0" y="0"/>
          <a:ext cx="0" cy="0"/>
          <a:chOff x="0" y="0"/>
          <a:chExt cx="0" cy="0"/>
        </a:xfrm>
      </p:grpSpPr>
      <p:sp>
        <p:nvSpPr>
          <p:cNvPr id="2" name="Virsraksts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lv-LV" smtClean="0"/>
              <a:t>Rediģēt šablona virsraksta stilu</a:t>
            </a:r>
            <a:endParaRPr kumimoji="0" lang="en-US"/>
          </a:p>
        </p:txBody>
      </p:sp>
      <p:sp>
        <p:nvSpPr>
          <p:cNvPr id="3" name="Teksta vietturis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lv-LV" smtClean="0"/>
              <a:t>Noklikšķiniet, lai rediģētu šablona teksta stilus</a:t>
            </a:r>
          </a:p>
        </p:txBody>
      </p:sp>
      <p:sp>
        <p:nvSpPr>
          <p:cNvPr id="4" name="Datuma vietturis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F076083E-AC92-4120-82E8-0D9A1C2BF6EE}" type="datetimeFigureOut">
              <a:rPr lang="lv-LV" smtClean="0"/>
              <a:pPr/>
              <a:t>02.01.2015</a:t>
            </a:fld>
            <a:endParaRPr lang="lv-LV"/>
          </a:p>
        </p:txBody>
      </p:sp>
      <p:sp>
        <p:nvSpPr>
          <p:cNvPr id="5" name="Kājenes vietturis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lv-LV"/>
          </a:p>
        </p:txBody>
      </p:sp>
      <p:sp>
        <p:nvSpPr>
          <p:cNvPr id="6" name="Slaida numura vietturis 5"/>
          <p:cNvSpPr>
            <a:spLocks noGrp="1"/>
          </p:cNvSpPr>
          <p:nvPr>
            <p:ph type="sldNum" sz="quarter" idx="12"/>
          </p:nvPr>
        </p:nvSpPr>
        <p:spPr>
          <a:xfrm>
            <a:off x="6733952" y="6555112"/>
            <a:ext cx="588336" cy="228600"/>
          </a:xfrm>
        </p:spPr>
        <p:txBody>
          <a:bodyPr/>
          <a:lstStyle>
            <a:extLst/>
          </a:lstStyle>
          <a:p>
            <a:fld id="{F01D9686-B84F-44EF-8289-A591A6E16726}" type="slidenum">
              <a:rPr lang="lv-LV" smtClean="0"/>
              <a:pPr/>
              <a:t>‹#›</a:t>
            </a:fld>
            <a:endParaRPr lang="lv-LV"/>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320040"/>
            <a:ext cx="7242048" cy="1143000"/>
          </a:xfrm>
        </p:spPr>
        <p:txBody>
          <a:bodyPr/>
          <a:lstStyle>
            <a:extLst/>
          </a:lstStyle>
          <a:p>
            <a:r>
              <a:rPr kumimoji="0" lang="lv-LV" smtClean="0"/>
              <a:t>Rediģēt šablona virsraksta stilu</a:t>
            </a:r>
            <a:endParaRPr kumimoji="0" lang="en-US"/>
          </a:p>
        </p:txBody>
      </p:sp>
      <p:sp>
        <p:nvSpPr>
          <p:cNvPr id="3" name="Satura vietturis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lv-LV" smtClean="0"/>
              <a:t>Noklikšķiniet, lai rediģētu šablona teksta stilus</a:t>
            </a:r>
          </a:p>
          <a:p>
            <a:pPr lvl="1" eaLnBrk="1" latinLnBrk="0" hangingPunct="1"/>
            <a:r>
              <a:rPr lang="lv-LV" smtClean="0"/>
              <a:t>Otrais līmenis</a:t>
            </a:r>
          </a:p>
          <a:p>
            <a:pPr lvl="2" eaLnBrk="1" latinLnBrk="0" hangingPunct="1"/>
            <a:r>
              <a:rPr lang="lv-LV" smtClean="0"/>
              <a:t>Trešais līmenis</a:t>
            </a:r>
          </a:p>
          <a:p>
            <a:pPr lvl="3" eaLnBrk="1" latinLnBrk="0" hangingPunct="1"/>
            <a:r>
              <a:rPr lang="lv-LV" smtClean="0"/>
              <a:t>Ceturtais līmenis</a:t>
            </a:r>
          </a:p>
          <a:p>
            <a:pPr lvl="4" eaLnBrk="1" latinLnBrk="0" hangingPunct="1"/>
            <a:r>
              <a:rPr lang="lv-LV" smtClean="0"/>
              <a:t>Piektais līmenis</a:t>
            </a:r>
            <a:endParaRPr kumimoji="0" lang="en-US"/>
          </a:p>
        </p:txBody>
      </p:sp>
      <p:sp>
        <p:nvSpPr>
          <p:cNvPr id="4" name="Satura vietturis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lv-LV" smtClean="0"/>
              <a:t>Noklikšķiniet, lai rediģētu šablona teksta stilus</a:t>
            </a:r>
          </a:p>
          <a:p>
            <a:pPr lvl="1" eaLnBrk="1" latinLnBrk="0" hangingPunct="1"/>
            <a:r>
              <a:rPr lang="lv-LV" smtClean="0"/>
              <a:t>Otrais līmenis</a:t>
            </a:r>
          </a:p>
          <a:p>
            <a:pPr lvl="2" eaLnBrk="1" latinLnBrk="0" hangingPunct="1"/>
            <a:r>
              <a:rPr lang="lv-LV" smtClean="0"/>
              <a:t>Trešais līmenis</a:t>
            </a:r>
          </a:p>
          <a:p>
            <a:pPr lvl="3" eaLnBrk="1" latinLnBrk="0" hangingPunct="1"/>
            <a:r>
              <a:rPr lang="lv-LV" smtClean="0"/>
              <a:t>Ceturtais līmenis</a:t>
            </a:r>
          </a:p>
          <a:p>
            <a:pPr lvl="4" eaLnBrk="1" latinLnBrk="0" hangingPunct="1"/>
            <a:r>
              <a:rPr lang="lv-LV" smtClean="0"/>
              <a:t>Piektais līmenis</a:t>
            </a:r>
            <a:endParaRPr kumimoji="0" lang="en-US"/>
          </a:p>
        </p:txBody>
      </p:sp>
      <p:sp>
        <p:nvSpPr>
          <p:cNvPr id="5" name="Datuma vietturis 4"/>
          <p:cNvSpPr>
            <a:spLocks noGrp="1"/>
          </p:cNvSpPr>
          <p:nvPr>
            <p:ph type="dt" sz="half" idx="10"/>
          </p:nvPr>
        </p:nvSpPr>
        <p:spPr/>
        <p:txBody>
          <a:bodyPr/>
          <a:lstStyle>
            <a:extLst/>
          </a:lstStyle>
          <a:p>
            <a:fld id="{F076083E-AC92-4120-82E8-0D9A1C2BF6EE}" type="datetimeFigureOut">
              <a:rPr lang="lv-LV" smtClean="0"/>
              <a:pPr/>
              <a:t>02.01.2015</a:t>
            </a:fld>
            <a:endParaRPr lang="lv-LV"/>
          </a:p>
        </p:txBody>
      </p:sp>
      <p:sp>
        <p:nvSpPr>
          <p:cNvPr id="6" name="Kājenes vietturis 5"/>
          <p:cNvSpPr>
            <a:spLocks noGrp="1"/>
          </p:cNvSpPr>
          <p:nvPr>
            <p:ph type="ftr" sz="quarter" idx="11"/>
          </p:nvPr>
        </p:nvSpPr>
        <p:spPr/>
        <p:txBody>
          <a:bodyPr/>
          <a:lstStyle>
            <a:extLst/>
          </a:lstStyle>
          <a:p>
            <a:endParaRPr lang="lv-LV"/>
          </a:p>
        </p:txBody>
      </p:sp>
      <p:sp>
        <p:nvSpPr>
          <p:cNvPr id="7" name="Slaida numura vietturis 6"/>
          <p:cNvSpPr>
            <a:spLocks noGrp="1"/>
          </p:cNvSpPr>
          <p:nvPr>
            <p:ph type="sldNum" sz="quarter" idx="12"/>
          </p:nvPr>
        </p:nvSpPr>
        <p:spPr/>
        <p:txBody>
          <a:bodyPr/>
          <a:lstStyle>
            <a:extLst/>
          </a:lstStyle>
          <a:p>
            <a:fld id="{F01D9686-B84F-44EF-8289-A591A6E16726}" type="slidenum">
              <a:rPr lang="lv-LV" smtClean="0"/>
              <a:pPr/>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320040"/>
            <a:ext cx="7242048" cy="1143000"/>
          </a:xfrm>
        </p:spPr>
        <p:txBody>
          <a:bodyPr anchor="b"/>
          <a:lstStyle>
            <a:lvl1pPr>
              <a:defRPr/>
            </a:lvl1pPr>
            <a:extLst/>
          </a:lstStyle>
          <a:p>
            <a:r>
              <a:rPr kumimoji="0" lang="lv-LV" smtClean="0"/>
              <a:t>Rediģēt šablona virsraksta stilu</a:t>
            </a:r>
            <a:endParaRPr kumimoji="0" lang="en-US"/>
          </a:p>
        </p:txBody>
      </p:sp>
      <p:sp>
        <p:nvSpPr>
          <p:cNvPr id="3" name="Teksta vietturis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lv-LV" smtClean="0"/>
              <a:t>Noklikšķiniet, lai rediģētu šablona teksta stilus</a:t>
            </a:r>
          </a:p>
        </p:txBody>
      </p:sp>
      <p:sp>
        <p:nvSpPr>
          <p:cNvPr id="4" name="Teksta vietturis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lv-LV" smtClean="0"/>
              <a:t>Noklikšķiniet, lai rediģētu šablona teksta stilus</a:t>
            </a:r>
          </a:p>
        </p:txBody>
      </p:sp>
      <p:sp>
        <p:nvSpPr>
          <p:cNvPr id="5" name="Satura vietturis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lv-LV" smtClean="0"/>
              <a:t>Noklikšķiniet, lai rediģētu šablona teksta stilus</a:t>
            </a:r>
          </a:p>
          <a:p>
            <a:pPr lvl="1" eaLnBrk="1" latinLnBrk="0" hangingPunct="1"/>
            <a:r>
              <a:rPr lang="lv-LV" smtClean="0"/>
              <a:t>Otrais līmenis</a:t>
            </a:r>
          </a:p>
          <a:p>
            <a:pPr lvl="2" eaLnBrk="1" latinLnBrk="0" hangingPunct="1"/>
            <a:r>
              <a:rPr lang="lv-LV" smtClean="0"/>
              <a:t>Trešais līmenis</a:t>
            </a:r>
          </a:p>
          <a:p>
            <a:pPr lvl="3" eaLnBrk="1" latinLnBrk="0" hangingPunct="1"/>
            <a:r>
              <a:rPr lang="lv-LV" smtClean="0"/>
              <a:t>Ceturtais līmenis</a:t>
            </a:r>
          </a:p>
          <a:p>
            <a:pPr lvl="4" eaLnBrk="1" latinLnBrk="0" hangingPunct="1"/>
            <a:r>
              <a:rPr lang="lv-LV" smtClean="0"/>
              <a:t>Piektais līmenis</a:t>
            </a:r>
            <a:endParaRPr kumimoji="0" lang="en-US"/>
          </a:p>
        </p:txBody>
      </p:sp>
      <p:sp>
        <p:nvSpPr>
          <p:cNvPr id="6" name="Satura vietturis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lv-LV" smtClean="0"/>
              <a:t>Noklikšķiniet, lai rediģētu šablona teksta stilus</a:t>
            </a:r>
          </a:p>
          <a:p>
            <a:pPr lvl="1" eaLnBrk="1" latinLnBrk="0" hangingPunct="1"/>
            <a:r>
              <a:rPr lang="lv-LV" smtClean="0"/>
              <a:t>Otrais līmenis</a:t>
            </a:r>
          </a:p>
          <a:p>
            <a:pPr lvl="2" eaLnBrk="1" latinLnBrk="0" hangingPunct="1"/>
            <a:r>
              <a:rPr lang="lv-LV" smtClean="0"/>
              <a:t>Trešais līmenis</a:t>
            </a:r>
          </a:p>
          <a:p>
            <a:pPr lvl="3" eaLnBrk="1" latinLnBrk="0" hangingPunct="1"/>
            <a:r>
              <a:rPr lang="lv-LV" smtClean="0"/>
              <a:t>Ceturtais līmenis</a:t>
            </a:r>
          </a:p>
          <a:p>
            <a:pPr lvl="4" eaLnBrk="1" latinLnBrk="0" hangingPunct="1"/>
            <a:r>
              <a:rPr lang="lv-LV" smtClean="0"/>
              <a:t>Piektais līmenis</a:t>
            </a:r>
            <a:endParaRPr kumimoji="0" lang="en-US"/>
          </a:p>
        </p:txBody>
      </p:sp>
      <p:sp>
        <p:nvSpPr>
          <p:cNvPr id="7" name="Datuma vietturis 6"/>
          <p:cNvSpPr>
            <a:spLocks noGrp="1"/>
          </p:cNvSpPr>
          <p:nvPr>
            <p:ph type="dt" sz="half" idx="10"/>
          </p:nvPr>
        </p:nvSpPr>
        <p:spPr/>
        <p:txBody>
          <a:bodyPr/>
          <a:lstStyle>
            <a:extLst/>
          </a:lstStyle>
          <a:p>
            <a:fld id="{F076083E-AC92-4120-82E8-0D9A1C2BF6EE}" type="datetimeFigureOut">
              <a:rPr lang="lv-LV" smtClean="0"/>
              <a:pPr/>
              <a:t>02.01.2015</a:t>
            </a:fld>
            <a:endParaRPr lang="lv-LV"/>
          </a:p>
        </p:txBody>
      </p:sp>
      <p:sp>
        <p:nvSpPr>
          <p:cNvPr id="8" name="Kājenes vietturis 7"/>
          <p:cNvSpPr>
            <a:spLocks noGrp="1"/>
          </p:cNvSpPr>
          <p:nvPr>
            <p:ph type="ftr" sz="quarter" idx="11"/>
          </p:nvPr>
        </p:nvSpPr>
        <p:spPr/>
        <p:txBody>
          <a:bodyPr/>
          <a:lstStyle>
            <a:extLst/>
          </a:lstStyle>
          <a:p>
            <a:endParaRPr lang="lv-LV"/>
          </a:p>
        </p:txBody>
      </p:sp>
      <p:sp>
        <p:nvSpPr>
          <p:cNvPr id="9" name="Slaida numura vietturis 8"/>
          <p:cNvSpPr>
            <a:spLocks noGrp="1"/>
          </p:cNvSpPr>
          <p:nvPr>
            <p:ph type="sldNum" sz="quarter" idx="12"/>
          </p:nvPr>
        </p:nvSpPr>
        <p:spPr/>
        <p:txBody>
          <a:bodyPr/>
          <a:lstStyle>
            <a:extLst/>
          </a:lstStyle>
          <a:p>
            <a:fld id="{F01D9686-B84F-44EF-8289-A591A6E16726}" type="slidenum">
              <a:rPr lang="lv-LV" smtClean="0"/>
              <a:pPr/>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320040"/>
            <a:ext cx="7242048" cy="1143000"/>
          </a:xfrm>
        </p:spPr>
        <p:txBody>
          <a:bodyPr/>
          <a:lstStyle>
            <a:extLst/>
          </a:lstStyle>
          <a:p>
            <a:r>
              <a:rPr kumimoji="0" lang="lv-LV" smtClean="0"/>
              <a:t>Rediģēt šablona virsraksta stilu</a:t>
            </a:r>
            <a:endParaRPr kumimoji="0" lang="en-US"/>
          </a:p>
        </p:txBody>
      </p:sp>
      <p:sp>
        <p:nvSpPr>
          <p:cNvPr id="3" name="Datuma vietturis 2"/>
          <p:cNvSpPr>
            <a:spLocks noGrp="1"/>
          </p:cNvSpPr>
          <p:nvPr>
            <p:ph type="dt" sz="half" idx="10"/>
          </p:nvPr>
        </p:nvSpPr>
        <p:spPr/>
        <p:txBody>
          <a:bodyPr/>
          <a:lstStyle>
            <a:extLst/>
          </a:lstStyle>
          <a:p>
            <a:fld id="{F076083E-AC92-4120-82E8-0D9A1C2BF6EE}" type="datetimeFigureOut">
              <a:rPr lang="lv-LV" smtClean="0"/>
              <a:pPr/>
              <a:t>02.01.2015</a:t>
            </a:fld>
            <a:endParaRPr lang="lv-LV"/>
          </a:p>
        </p:txBody>
      </p:sp>
      <p:sp>
        <p:nvSpPr>
          <p:cNvPr id="4" name="Kājenes vietturis 3"/>
          <p:cNvSpPr>
            <a:spLocks noGrp="1"/>
          </p:cNvSpPr>
          <p:nvPr>
            <p:ph type="ftr" sz="quarter" idx="11"/>
          </p:nvPr>
        </p:nvSpPr>
        <p:spPr/>
        <p:txBody>
          <a:bodyPr/>
          <a:lstStyle>
            <a:extLst/>
          </a:lstStyle>
          <a:p>
            <a:endParaRPr lang="lv-LV"/>
          </a:p>
        </p:txBody>
      </p:sp>
      <p:sp>
        <p:nvSpPr>
          <p:cNvPr id="5" name="Slaida numura vietturis 4"/>
          <p:cNvSpPr>
            <a:spLocks noGrp="1"/>
          </p:cNvSpPr>
          <p:nvPr>
            <p:ph type="sldNum" sz="quarter" idx="12"/>
          </p:nvPr>
        </p:nvSpPr>
        <p:spPr/>
        <p:txBody>
          <a:bodyPr/>
          <a:lstStyle>
            <a:extLst/>
          </a:lstStyle>
          <a:p>
            <a:fld id="{F01D9686-B84F-44EF-8289-A591A6E16726}" type="slidenum">
              <a:rPr lang="lv-LV" smtClean="0"/>
              <a:pPr/>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p:txBody>
          <a:bodyPr/>
          <a:lstStyle>
            <a:lvl1pPr>
              <a:defRPr>
                <a:solidFill>
                  <a:schemeClr val="tx2"/>
                </a:solidFill>
              </a:defRPr>
            </a:lvl1pPr>
            <a:extLst/>
          </a:lstStyle>
          <a:p>
            <a:fld id="{F076083E-AC92-4120-82E8-0D9A1C2BF6EE}" type="datetimeFigureOut">
              <a:rPr lang="lv-LV" smtClean="0"/>
              <a:pPr/>
              <a:t>02.01.2015</a:t>
            </a:fld>
            <a:endParaRPr lang="lv-LV"/>
          </a:p>
        </p:txBody>
      </p:sp>
      <p:sp>
        <p:nvSpPr>
          <p:cNvPr id="3" name="Kājenes vietturis 2"/>
          <p:cNvSpPr>
            <a:spLocks noGrp="1"/>
          </p:cNvSpPr>
          <p:nvPr>
            <p:ph type="ftr" sz="quarter" idx="11"/>
          </p:nvPr>
        </p:nvSpPr>
        <p:spPr/>
        <p:txBody>
          <a:bodyPr/>
          <a:lstStyle>
            <a:lvl1pPr>
              <a:defRPr>
                <a:solidFill>
                  <a:schemeClr val="tx2"/>
                </a:solidFill>
              </a:defRPr>
            </a:lvl1pPr>
            <a:extLst/>
          </a:lstStyle>
          <a:p>
            <a:endParaRPr lang="lv-LV"/>
          </a:p>
        </p:txBody>
      </p:sp>
      <p:sp>
        <p:nvSpPr>
          <p:cNvPr id="4" name="Slaida numura vietturis 3"/>
          <p:cNvSpPr>
            <a:spLocks noGrp="1"/>
          </p:cNvSpPr>
          <p:nvPr>
            <p:ph type="sldNum" sz="quarter" idx="12"/>
          </p:nvPr>
        </p:nvSpPr>
        <p:spPr/>
        <p:txBody>
          <a:bodyPr/>
          <a:lstStyle>
            <a:extLst/>
          </a:lstStyle>
          <a:p>
            <a:fld id="{F01D9686-B84F-44EF-8289-A591A6E16726}" type="slidenum">
              <a:rPr lang="lv-LV" smtClean="0"/>
              <a:pPr/>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lv-LV" smtClean="0"/>
              <a:t>Rediģēt šablona virsraksta stilu</a:t>
            </a:r>
            <a:endParaRPr kumimoji="0" lang="en-US"/>
          </a:p>
        </p:txBody>
      </p:sp>
      <p:sp>
        <p:nvSpPr>
          <p:cNvPr id="3" name="Teksta vietturis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lv-LV" smtClean="0"/>
              <a:t>Noklikšķiniet, lai rediģētu šablona teksta stilus</a:t>
            </a:r>
          </a:p>
        </p:txBody>
      </p:sp>
      <p:sp>
        <p:nvSpPr>
          <p:cNvPr id="4" name="Satura vietturis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lv-LV" smtClean="0"/>
              <a:t>Noklikšķiniet, lai rediģētu šablona teksta stilus</a:t>
            </a:r>
          </a:p>
          <a:p>
            <a:pPr lvl="1" eaLnBrk="1" latinLnBrk="0" hangingPunct="1"/>
            <a:r>
              <a:rPr lang="lv-LV" smtClean="0"/>
              <a:t>Otrais līmenis</a:t>
            </a:r>
          </a:p>
          <a:p>
            <a:pPr lvl="2" eaLnBrk="1" latinLnBrk="0" hangingPunct="1"/>
            <a:r>
              <a:rPr lang="lv-LV" smtClean="0"/>
              <a:t>Trešais līmenis</a:t>
            </a:r>
          </a:p>
          <a:p>
            <a:pPr lvl="3" eaLnBrk="1" latinLnBrk="0" hangingPunct="1"/>
            <a:r>
              <a:rPr lang="lv-LV" smtClean="0"/>
              <a:t>Ceturtais līmenis</a:t>
            </a:r>
          </a:p>
          <a:p>
            <a:pPr lvl="4" eaLnBrk="1" latinLnBrk="0" hangingPunct="1"/>
            <a:r>
              <a:rPr lang="lv-LV" smtClean="0"/>
              <a:t>Piektais līmenis</a:t>
            </a:r>
            <a:endParaRPr kumimoji="0" lang="en-US"/>
          </a:p>
        </p:txBody>
      </p:sp>
      <p:sp>
        <p:nvSpPr>
          <p:cNvPr id="5" name="Datuma vietturis 4"/>
          <p:cNvSpPr>
            <a:spLocks noGrp="1"/>
          </p:cNvSpPr>
          <p:nvPr>
            <p:ph type="dt" sz="half" idx="10"/>
          </p:nvPr>
        </p:nvSpPr>
        <p:spPr/>
        <p:txBody>
          <a:bodyPr/>
          <a:lstStyle>
            <a:extLst/>
          </a:lstStyle>
          <a:p>
            <a:fld id="{F076083E-AC92-4120-82E8-0D9A1C2BF6EE}" type="datetimeFigureOut">
              <a:rPr lang="lv-LV" smtClean="0"/>
              <a:pPr/>
              <a:t>02.01.2015</a:t>
            </a:fld>
            <a:endParaRPr lang="lv-LV"/>
          </a:p>
        </p:txBody>
      </p:sp>
      <p:sp>
        <p:nvSpPr>
          <p:cNvPr id="6" name="Kājenes vietturis 5"/>
          <p:cNvSpPr>
            <a:spLocks noGrp="1"/>
          </p:cNvSpPr>
          <p:nvPr>
            <p:ph type="ftr" sz="quarter" idx="11"/>
          </p:nvPr>
        </p:nvSpPr>
        <p:spPr/>
        <p:txBody>
          <a:bodyPr/>
          <a:lstStyle>
            <a:extLst/>
          </a:lstStyle>
          <a:p>
            <a:endParaRPr lang="lv-LV"/>
          </a:p>
        </p:txBody>
      </p:sp>
      <p:sp>
        <p:nvSpPr>
          <p:cNvPr id="7" name="Slaida numura vietturis 6"/>
          <p:cNvSpPr>
            <a:spLocks noGrp="1"/>
          </p:cNvSpPr>
          <p:nvPr>
            <p:ph type="sldNum" sz="quarter" idx="12"/>
          </p:nvPr>
        </p:nvSpPr>
        <p:spPr/>
        <p:txBody>
          <a:bodyPr/>
          <a:lstStyle>
            <a:extLst/>
          </a:lstStyle>
          <a:p>
            <a:fld id="{F01D9686-B84F-44EF-8289-A591A6E16726}" type="slidenum">
              <a:rPr lang="lv-LV" smtClean="0"/>
              <a:pPr/>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ttēls ar parakstu">
    <p:bg>
      <p:bgRef idx="1002">
        <a:schemeClr val="bg2"/>
      </p:bgRef>
    </p:bg>
    <p:spTree>
      <p:nvGrpSpPr>
        <p:cNvPr id="1" name=""/>
        <p:cNvGrpSpPr/>
        <p:nvPr/>
      </p:nvGrpSpPr>
      <p:grpSpPr>
        <a:xfrm>
          <a:off x="0" y="0"/>
          <a:ext cx="0" cy="0"/>
          <a:chOff x="0" y="0"/>
          <a:chExt cx="0" cy="0"/>
        </a:xfrm>
      </p:grpSpPr>
      <p:sp>
        <p:nvSpPr>
          <p:cNvPr id="8" name="Taisnstūris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Taisnstūris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irsraksts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lv-LV" smtClean="0"/>
              <a:t>Rediģēt šablona virsraksta stilu</a:t>
            </a:r>
            <a:endParaRPr kumimoji="0" lang="en-US" dirty="0"/>
          </a:p>
        </p:txBody>
      </p:sp>
      <p:sp>
        <p:nvSpPr>
          <p:cNvPr id="4" name="Teksta vietturis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lv-LV" smtClean="0"/>
              <a:t>Noklikšķiniet, lai rediģētu šablona teksta stilus</a:t>
            </a:r>
          </a:p>
        </p:txBody>
      </p:sp>
      <p:sp>
        <p:nvSpPr>
          <p:cNvPr id="5" name="Datuma vietturis 4"/>
          <p:cNvSpPr>
            <a:spLocks noGrp="1"/>
          </p:cNvSpPr>
          <p:nvPr>
            <p:ph type="dt" sz="half" idx="10"/>
          </p:nvPr>
        </p:nvSpPr>
        <p:spPr/>
        <p:txBody>
          <a:bodyPr/>
          <a:lstStyle>
            <a:extLst/>
          </a:lstStyle>
          <a:p>
            <a:fld id="{F076083E-AC92-4120-82E8-0D9A1C2BF6EE}" type="datetimeFigureOut">
              <a:rPr lang="lv-LV" smtClean="0"/>
              <a:pPr/>
              <a:t>02.01.2015</a:t>
            </a:fld>
            <a:endParaRPr lang="lv-LV"/>
          </a:p>
        </p:txBody>
      </p:sp>
      <p:sp>
        <p:nvSpPr>
          <p:cNvPr id="6" name="Kājenes vietturis 5"/>
          <p:cNvSpPr>
            <a:spLocks noGrp="1"/>
          </p:cNvSpPr>
          <p:nvPr>
            <p:ph type="ftr" sz="quarter" idx="11"/>
          </p:nvPr>
        </p:nvSpPr>
        <p:spPr/>
        <p:txBody>
          <a:bodyPr/>
          <a:lstStyle>
            <a:extLst/>
          </a:lstStyle>
          <a:p>
            <a:endParaRPr lang="lv-LV"/>
          </a:p>
        </p:txBody>
      </p:sp>
      <p:sp>
        <p:nvSpPr>
          <p:cNvPr id="7" name="Slaida numura vietturis 6"/>
          <p:cNvSpPr>
            <a:spLocks noGrp="1"/>
          </p:cNvSpPr>
          <p:nvPr>
            <p:ph type="sldNum" sz="quarter" idx="12"/>
          </p:nvPr>
        </p:nvSpPr>
        <p:spPr/>
        <p:txBody>
          <a:bodyPr/>
          <a:lstStyle>
            <a:extLst/>
          </a:lstStyle>
          <a:p>
            <a:fld id="{F01D9686-B84F-44EF-8289-A591A6E16726}" type="slidenum">
              <a:rPr lang="lv-LV" smtClean="0"/>
              <a:pPr/>
              <a:t>‹#›</a:t>
            </a:fld>
            <a:endParaRPr lang="lv-LV"/>
          </a:p>
        </p:txBody>
      </p:sp>
      <p:sp>
        <p:nvSpPr>
          <p:cNvPr id="10" name="Attēla vietturis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lv-LV" smtClean="0"/>
              <a:t>Lai pievienotu attēlu, noklikšķiniet uz ikonas</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aisnstūris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Virsraksta vietturis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lv-LV" smtClean="0"/>
              <a:t>Rediģēt šablona virsraksta stilu</a:t>
            </a:r>
            <a:endParaRPr kumimoji="0" lang="en-US"/>
          </a:p>
        </p:txBody>
      </p:sp>
      <p:sp>
        <p:nvSpPr>
          <p:cNvPr id="31" name="Teksta vietturis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lv-LV" smtClean="0"/>
              <a:t>Noklikšķiniet, lai rediģētu šablona teksta stilus</a:t>
            </a:r>
          </a:p>
          <a:p>
            <a:pPr lvl="1" eaLnBrk="1" latinLnBrk="0" hangingPunct="1"/>
            <a:r>
              <a:rPr kumimoji="0" lang="lv-LV" smtClean="0"/>
              <a:t>Otrais līmenis</a:t>
            </a:r>
          </a:p>
          <a:p>
            <a:pPr lvl="2" eaLnBrk="1" latinLnBrk="0" hangingPunct="1"/>
            <a:r>
              <a:rPr kumimoji="0" lang="lv-LV" smtClean="0"/>
              <a:t>Trešais līmenis</a:t>
            </a:r>
          </a:p>
          <a:p>
            <a:pPr lvl="3" eaLnBrk="1" latinLnBrk="0" hangingPunct="1"/>
            <a:r>
              <a:rPr kumimoji="0" lang="lv-LV" smtClean="0"/>
              <a:t>Ceturtais līmenis</a:t>
            </a:r>
          </a:p>
          <a:p>
            <a:pPr lvl="4" eaLnBrk="1" latinLnBrk="0" hangingPunct="1"/>
            <a:r>
              <a:rPr kumimoji="0" lang="lv-LV" smtClean="0"/>
              <a:t>Piektais līmenis</a:t>
            </a:r>
            <a:endParaRPr kumimoji="0" lang="en-US"/>
          </a:p>
        </p:txBody>
      </p:sp>
      <p:sp>
        <p:nvSpPr>
          <p:cNvPr id="27" name="Datuma vietturis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F076083E-AC92-4120-82E8-0D9A1C2BF6EE}" type="datetimeFigureOut">
              <a:rPr lang="lv-LV" smtClean="0"/>
              <a:pPr/>
              <a:t>02.01.2015</a:t>
            </a:fld>
            <a:endParaRPr lang="lv-LV"/>
          </a:p>
        </p:txBody>
      </p:sp>
      <p:sp>
        <p:nvSpPr>
          <p:cNvPr id="4" name="Kājenes vietturis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lv-LV"/>
          </a:p>
        </p:txBody>
      </p:sp>
      <p:sp>
        <p:nvSpPr>
          <p:cNvPr id="16" name="Slaida numura vietturis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F01D9686-B84F-44EF-8289-A591A6E16726}" type="slidenum">
              <a:rPr lang="lv-LV" smtClean="0"/>
              <a:pPr/>
              <a:t>‹#›</a:t>
            </a:fld>
            <a:endParaRPr lang="lv-LV"/>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ctrTitle"/>
          </p:nvPr>
        </p:nvSpPr>
        <p:spPr/>
        <p:txBody>
          <a:bodyPr/>
          <a:lstStyle/>
          <a:p>
            <a:r>
              <a:rPr lang="lv-LV" smtClean="0"/>
              <a:t>Tējas veidi un tās pasniegšana</a:t>
            </a:r>
            <a:endParaRPr lang="lv-LV" dirty="0"/>
          </a:p>
        </p:txBody>
      </p:sp>
      <p:sp>
        <p:nvSpPr>
          <p:cNvPr id="3" name="Apakšvirsraksts 2"/>
          <p:cNvSpPr>
            <a:spLocks noGrp="1"/>
          </p:cNvSpPr>
          <p:nvPr>
            <p:ph type="subTitle" idx="1"/>
          </p:nvPr>
        </p:nvSpPr>
        <p:spPr/>
        <p:txBody>
          <a:bodyPr>
            <a:normAutofit fontScale="77500" lnSpcReduction="20000"/>
          </a:bodyPr>
          <a:lstStyle/>
          <a:p>
            <a:endParaRPr lang="lv-LV" dirty="0" smtClean="0"/>
          </a:p>
          <a:p>
            <a:endParaRPr lang="lv-LV" dirty="0" smtClean="0"/>
          </a:p>
          <a:p>
            <a:r>
              <a:rPr lang="lv-LV" dirty="0" smtClean="0"/>
              <a:t>Dace </a:t>
            </a:r>
            <a:r>
              <a:rPr lang="lv-LV" dirty="0" err="1" smtClean="0"/>
              <a:t>Šēna</a:t>
            </a:r>
            <a:endParaRPr lang="lv-LV" dirty="0" smtClean="0"/>
          </a:p>
          <a:p>
            <a:r>
              <a:rPr lang="lv-LV" dirty="0" smtClean="0"/>
              <a:t>2014</a:t>
            </a:r>
            <a:endParaRPr lang="lv-LV" dirty="0" smtClean="0"/>
          </a:p>
          <a:p>
            <a:endParaRPr lang="lv-LV"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Zaļā tēja </a:t>
            </a:r>
            <a:r>
              <a:rPr lang="lv-LV" dirty="0" err="1" smtClean="0"/>
              <a:t>Huan</a:t>
            </a:r>
            <a:r>
              <a:rPr lang="lv-LV" dirty="0" smtClean="0"/>
              <a:t> </a:t>
            </a:r>
            <a:r>
              <a:rPr lang="lv-LV" dirty="0" err="1" smtClean="0"/>
              <a:t>Šaņ</a:t>
            </a:r>
            <a:r>
              <a:rPr lang="lv-LV" dirty="0" smtClean="0"/>
              <a:t> </a:t>
            </a:r>
            <a:r>
              <a:rPr lang="lv-LV" dirty="0" err="1" smtClean="0"/>
              <a:t>Mao</a:t>
            </a:r>
            <a:r>
              <a:rPr lang="lv-LV" dirty="0" smtClean="0"/>
              <a:t> </a:t>
            </a:r>
            <a:r>
              <a:rPr lang="lv-LV" dirty="0" err="1" smtClean="0"/>
              <a:t>Fen</a:t>
            </a:r>
            <a:endParaRPr lang="lv-LV" dirty="0"/>
          </a:p>
        </p:txBody>
      </p:sp>
      <p:pic>
        <p:nvPicPr>
          <p:cNvPr id="4" name="Satura vietturis 3" descr="Zala_13.jpg"/>
          <p:cNvPicPr>
            <a:picLocks noGrp="1" noChangeAspect="1"/>
          </p:cNvPicPr>
          <p:nvPr>
            <p:ph idx="1"/>
          </p:nvPr>
        </p:nvPicPr>
        <p:blipFill>
          <a:blip r:embed="rId2"/>
          <a:stretch>
            <a:fillRect/>
          </a:stretch>
        </p:blipFill>
        <p:spPr>
          <a:xfrm>
            <a:off x="1219200" y="1905000"/>
            <a:ext cx="6705599" cy="3581399"/>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274638"/>
            <a:ext cx="8229600" cy="1477962"/>
          </a:xfrm>
        </p:spPr>
        <p:txBody>
          <a:bodyPr>
            <a:normAutofit fontScale="90000"/>
          </a:bodyPr>
          <a:lstStyle/>
          <a:p>
            <a:r>
              <a:rPr lang="lv-LV" dirty="0" smtClean="0"/>
              <a:t/>
            </a:r>
            <a:br>
              <a:rPr lang="lv-LV" dirty="0" smtClean="0"/>
            </a:br>
            <a:r>
              <a:rPr lang="lv-LV" dirty="0" smtClean="0"/>
              <a:t/>
            </a:r>
            <a:br>
              <a:rPr lang="lv-LV" dirty="0" smtClean="0"/>
            </a:br>
            <a:r>
              <a:rPr lang="lv-LV" dirty="0" smtClean="0"/>
              <a:t/>
            </a:r>
            <a:br>
              <a:rPr lang="lv-LV" dirty="0" smtClean="0"/>
            </a:br>
            <a:r>
              <a:rPr lang="lv-LV" dirty="0" smtClean="0"/>
              <a:t/>
            </a:r>
            <a:br>
              <a:rPr lang="lv-LV" dirty="0" smtClean="0"/>
            </a:br>
            <a:r>
              <a:rPr lang="lv-LV" dirty="0" smtClean="0"/>
              <a:t/>
            </a:r>
            <a:br>
              <a:rPr lang="lv-LV" dirty="0" smtClean="0"/>
            </a:br>
            <a:r>
              <a:rPr lang="lv-LV" dirty="0" smtClean="0"/>
              <a:t>Zaļā tēja </a:t>
            </a:r>
            <a:r>
              <a:rPr lang="lv-LV" dirty="0" err="1" smtClean="0"/>
              <a:t>Ļju</a:t>
            </a:r>
            <a:r>
              <a:rPr lang="lv-LV" dirty="0" smtClean="0"/>
              <a:t> </a:t>
            </a:r>
            <a:r>
              <a:rPr lang="lv-LV" dirty="0" err="1" smtClean="0"/>
              <a:t>Aņ</a:t>
            </a:r>
            <a:r>
              <a:rPr lang="lv-LV" dirty="0" smtClean="0"/>
              <a:t> </a:t>
            </a:r>
            <a:r>
              <a:rPr lang="lv-LV" dirty="0" err="1" smtClean="0"/>
              <a:t>Gua</a:t>
            </a:r>
            <a:r>
              <a:rPr lang="lv-LV" dirty="0" smtClean="0"/>
              <a:t> </a:t>
            </a:r>
            <a:r>
              <a:rPr lang="lv-LV" dirty="0" err="1" smtClean="0"/>
              <a:t>Pjaņ</a:t>
            </a:r>
            <a:r>
              <a:rPr lang="lv-LV" dirty="0" smtClean="0"/>
              <a:t/>
            </a:r>
            <a:br>
              <a:rPr lang="lv-LV" dirty="0" smtClean="0"/>
            </a:br>
            <a:r>
              <a:rPr lang="lv-LV" dirty="0" smtClean="0"/>
              <a:t/>
            </a:r>
            <a:br>
              <a:rPr lang="lv-LV" dirty="0" smtClean="0"/>
            </a:br>
            <a:r>
              <a:rPr lang="lv-LV" dirty="0" smtClean="0"/>
              <a:t/>
            </a:r>
            <a:br>
              <a:rPr lang="lv-LV" dirty="0" smtClean="0"/>
            </a:br>
            <a:r>
              <a:rPr lang="lv-LV" dirty="0" smtClean="0"/>
              <a:t/>
            </a:r>
            <a:br>
              <a:rPr lang="lv-LV" dirty="0" smtClean="0"/>
            </a:br>
            <a:r>
              <a:rPr lang="lv-LV" dirty="0" smtClean="0"/>
              <a:t/>
            </a:r>
            <a:br>
              <a:rPr lang="lv-LV" dirty="0" smtClean="0"/>
            </a:br>
            <a:endParaRPr lang="lv-LV" dirty="0"/>
          </a:p>
        </p:txBody>
      </p:sp>
      <p:pic>
        <p:nvPicPr>
          <p:cNvPr id="4" name="Satura vietturis 3" descr="Zala_12.jpg"/>
          <p:cNvPicPr>
            <a:picLocks noGrp="1" noChangeAspect="1"/>
          </p:cNvPicPr>
          <p:nvPr>
            <p:ph idx="1"/>
          </p:nvPr>
        </p:nvPicPr>
        <p:blipFill>
          <a:blip r:embed="rId2"/>
          <a:stretch>
            <a:fillRect/>
          </a:stretch>
        </p:blipFill>
        <p:spPr>
          <a:xfrm>
            <a:off x="1447800" y="1905000"/>
            <a:ext cx="6781799" cy="3505199"/>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Zaļā tēja  </a:t>
            </a:r>
            <a:r>
              <a:rPr lang="lv-LV" dirty="0" err="1" smtClean="0"/>
              <a:t>Cjue</a:t>
            </a:r>
            <a:r>
              <a:rPr lang="lv-LV" dirty="0" smtClean="0"/>
              <a:t> Še</a:t>
            </a:r>
            <a:endParaRPr lang="lv-LV" dirty="0"/>
          </a:p>
        </p:txBody>
      </p:sp>
      <p:pic>
        <p:nvPicPr>
          <p:cNvPr id="4" name="Satura vietturis 3" descr="Zala_16.jpg"/>
          <p:cNvPicPr>
            <a:picLocks noGrp="1" noChangeAspect="1"/>
          </p:cNvPicPr>
          <p:nvPr>
            <p:ph idx="1"/>
          </p:nvPr>
        </p:nvPicPr>
        <p:blipFill>
          <a:blip r:embed="rId2"/>
          <a:stretch>
            <a:fillRect/>
          </a:stretch>
        </p:blipFill>
        <p:spPr>
          <a:xfrm>
            <a:off x="1366837" y="2828131"/>
            <a:ext cx="5419725" cy="2409825"/>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Sasietā tēja ar ziediem</a:t>
            </a:r>
            <a:endParaRPr lang="lv-LV" dirty="0"/>
          </a:p>
        </p:txBody>
      </p:sp>
      <p:pic>
        <p:nvPicPr>
          <p:cNvPr id="4" name="Satura vietturis 3" descr="Zala_9.jpg"/>
          <p:cNvPicPr>
            <a:picLocks noGrp="1" noChangeAspect="1"/>
          </p:cNvPicPr>
          <p:nvPr>
            <p:ph idx="1"/>
          </p:nvPr>
        </p:nvPicPr>
        <p:blipFill>
          <a:blip r:embed="rId2"/>
          <a:stretch>
            <a:fillRect/>
          </a:stretch>
        </p:blipFill>
        <p:spPr>
          <a:xfrm>
            <a:off x="1600200" y="1524000"/>
            <a:ext cx="6477000" cy="41910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err="1" smtClean="0"/>
              <a:t>Oolong</a:t>
            </a:r>
            <a:r>
              <a:rPr lang="lv-LV" dirty="0" smtClean="0"/>
              <a:t> tēja</a:t>
            </a:r>
            <a:endParaRPr lang="lv-LV" dirty="0"/>
          </a:p>
        </p:txBody>
      </p:sp>
      <p:sp>
        <p:nvSpPr>
          <p:cNvPr id="3" name="Satura vietturis 2"/>
          <p:cNvSpPr>
            <a:spLocks noGrp="1"/>
          </p:cNvSpPr>
          <p:nvPr>
            <p:ph sz="half" idx="1"/>
          </p:nvPr>
        </p:nvSpPr>
        <p:spPr>
          <a:xfrm>
            <a:off x="457200" y="1219200"/>
            <a:ext cx="4648200" cy="4906963"/>
          </a:xfrm>
        </p:spPr>
        <p:txBody>
          <a:bodyPr>
            <a:normAutofit fontScale="25000" lnSpcReduction="20000"/>
          </a:bodyPr>
          <a:lstStyle/>
          <a:p>
            <a:r>
              <a:rPr lang="lv-LV" dirty="0" smtClean="0"/>
              <a:t> </a:t>
            </a:r>
          </a:p>
          <a:p>
            <a:r>
              <a:rPr lang="lv-LV" sz="6400" dirty="0" smtClean="0"/>
              <a:t> </a:t>
            </a:r>
            <a:r>
              <a:rPr lang="lv-LV" sz="6400" b="1" dirty="0" err="1" smtClean="0"/>
              <a:t>Oolong</a:t>
            </a:r>
            <a:r>
              <a:rPr lang="lv-LV" sz="6400" b="1" dirty="0" smtClean="0"/>
              <a:t> tējas</a:t>
            </a:r>
            <a:r>
              <a:rPr lang="lv-LV" sz="6400" dirty="0" smtClean="0"/>
              <a:t> iedalās - fermentētajās un stipri fermentētajās. </a:t>
            </a:r>
          </a:p>
          <a:p>
            <a:r>
              <a:rPr lang="lv-LV" sz="6400" dirty="0" smtClean="0"/>
              <a:t>No fermentētajām vispazīstamākā ir </a:t>
            </a:r>
            <a:r>
              <a:rPr lang="lv-LV" sz="6400" b="1" dirty="0" smtClean="0"/>
              <a:t>Te </a:t>
            </a:r>
            <a:r>
              <a:rPr lang="lv-LV" sz="6400" b="1" dirty="0" err="1" smtClean="0"/>
              <a:t>Guaņiņ</a:t>
            </a:r>
            <a:r>
              <a:rPr lang="lv-LV" sz="6400" dirty="0" smtClean="0"/>
              <a:t> </a:t>
            </a:r>
            <a:r>
              <a:rPr lang="lv-LV" sz="6400" b="1" dirty="0" smtClean="0"/>
              <a:t>(Dzelzs Dieviete </a:t>
            </a:r>
            <a:r>
              <a:rPr lang="lv-LV" sz="6400" b="1" dirty="0" err="1" smtClean="0"/>
              <a:t>Guaņiņ</a:t>
            </a:r>
            <a:r>
              <a:rPr lang="lv-LV" sz="6400" b="1" dirty="0" smtClean="0"/>
              <a:t>)</a:t>
            </a:r>
            <a:r>
              <a:rPr lang="lv-LV" sz="6400" dirty="0" smtClean="0"/>
              <a:t>, no stipri fermentētajām vispazīstamākā ir </a:t>
            </a:r>
            <a:r>
              <a:rPr lang="lv-LV" sz="6400" b="1" dirty="0" err="1" smtClean="0"/>
              <a:t>Da</a:t>
            </a:r>
            <a:r>
              <a:rPr lang="lv-LV" sz="6400" b="1" dirty="0" smtClean="0"/>
              <a:t> </a:t>
            </a:r>
            <a:r>
              <a:rPr lang="lv-LV" sz="6400" b="1" dirty="0" err="1" smtClean="0"/>
              <a:t>Hun</a:t>
            </a:r>
            <a:r>
              <a:rPr lang="lv-LV" sz="6400" b="1" dirty="0" smtClean="0"/>
              <a:t> </a:t>
            </a:r>
            <a:r>
              <a:rPr lang="lv-LV" sz="6400" b="1" dirty="0" err="1" smtClean="0"/>
              <a:t>Pao</a:t>
            </a:r>
            <a:r>
              <a:rPr lang="lv-LV" sz="6400" b="1" dirty="0" smtClean="0"/>
              <a:t> (Lielais Sarkanais Halāts)</a:t>
            </a:r>
            <a:r>
              <a:rPr lang="lv-LV" sz="6400" dirty="0" smtClean="0"/>
              <a:t>. Katrai no šīm šķirnēm ir daudz variāciju. </a:t>
            </a:r>
          </a:p>
          <a:p>
            <a:r>
              <a:rPr lang="lv-LV" sz="6400" dirty="0" smtClean="0"/>
              <a:t> Jo mazāka tējas lapiņu apcepināšanas pakāpe, tas ir process ar kura palīdzību tiek panākta fermentācijas apturēšana, jo svaigāka garša tējas uzlējumam un tas vairāk atgādina zaļo tēju un tējas lapiņu krāsa tējkanniņā būs gandrīz zaļa ar viegli tumšu </a:t>
            </a:r>
            <a:r>
              <a:rPr lang="lv-LV" sz="6400" dirty="0" err="1" smtClean="0"/>
              <a:t>iekrāsu</a:t>
            </a:r>
            <a:r>
              <a:rPr lang="lv-LV" sz="6400" dirty="0" smtClean="0"/>
              <a:t>. Taču stiprāk apcepinātai tējai aromāts būs (karstāks) izteiktāks un tējas uzlējums vairāk līdzināsies sarkanajām tējām, tējas lapiņu krāsa arī stipri </a:t>
            </a:r>
            <a:r>
              <a:rPr lang="lv-LV" sz="6400" dirty="0" err="1" smtClean="0"/>
              <a:t>tumša,gandrīz</a:t>
            </a:r>
            <a:r>
              <a:rPr lang="lv-LV" sz="6400" dirty="0" smtClean="0"/>
              <a:t> melna. </a:t>
            </a:r>
            <a:r>
              <a:rPr lang="lv-LV" sz="6400" dirty="0" err="1" smtClean="0"/>
              <a:t>Oolong</a:t>
            </a:r>
            <a:r>
              <a:rPr lang="lv-LV" sz="6400" dirty="0" smtClean="0"/>
              <a:t> tējas mēdz aromatizēt, piemēram, ar žeņšeņa sakni un lakricas sakni, lai tējai piedotu saldenu garšu, tāpat izmanto pienu viegli izsmidzinot to pār tējas lapiņām (lai iegūtu tēju </a:t>
            </a:r>
            <a:r>
              <a:rPr lang="lv-LV" sz="6400" b="1" dirty="0" err="1" smtClean="0"/>
              <a:t>Nai</a:t>
            </a:r>
            <a:r>
              <a:rPr lang="lv-LV" sz="6400" b="1" dirty="0" smtClean="0"/>
              <a:t> </a:t>
            </a:r>
            <a:r>
              <a:rPr lang="lv-LV" sz="6400" b="1" dirty="0" err="1" smtClean="0"/>
              <a:t>Sjan</a:t>
            </a:r>
            <a:r>
              <a:rPr lang="lv-LV" sz="6400" b="1" dirty="0" smtClean="0"/>
              <a:t> </a:t>
            </a:r>
            <a:r>
              <a:rPr lang="lv-LV" sz="6400" b="1" dirty="0" err="1" smtClean="0"/>
              <a:t>Cziņ</a:t>
            </a:r>
            <a:r>
              <a:rPr lang="lv-LV" sz="6400" b="1" dirty="0" smtClean="0"/>
              <a:t> </a:t>
            </a:r>
            <a:r>
              <a:rPr lang="lv-LV" sz="6400" b="1" dirty="0" err="1" smtClean="0"/>
              <a:t>Sjuaņ</a:t>
            </a:r>
            <a:r>
              <a:rPr lang="lv-LV" sz="6400" b="1" dirty="0" smtClean="0"/>
              <a:t> - Ugunīgais Ziediņš ar piena aromātu</a:t>
            </a:r>
            <a:r>
              <a:rPr lang="lv-LV" sz="6400" dirty="0" smtClean="0"/>
              <a:t>) ,vēl aromatizēšanai izmanto kanēļkoka ziedlapiņas(iegūst tēju </a:t>
            </a:r>
            <a:r>
              <a:rPr lang="lv-LV" sz="6400" b="1" dirty="0" err="1" smtClean="0"/>
              <a:t>Gui</a:t>
            </a:r>
            <a:r>
              <a:rPr lang="lv-LV" sz="6400" b="1" dirty="0" smtClean="0"/>
              <a:t> </a:t>
            </a:r>
            <a:r>
              <a:rPr lang="lv-LV" sz="6400" b="1" dirty="0" err="1" smtClean="0"/>
              <a:t>Hua</a:t>
            </a:r>
            <a:r>
              <a:rPr lang="lv-LV" sz="6400" b="1" dirty="0" smtClean="0"/>
              <a:t> </a:t>
            </a:r>
            <a:r>
              <a:rPr lang="lv-LV" sz="6400" b="1" dirty="0" err="1" smtClean="0"/>
              <a:t>Ulun</a:t>
            </a:r>
            <a:r>
              <a:rPr lang="lv-LV" sz="6400" b="1" dirty="0" smtClean="0"/>
              <a:t> - </a:t>
            </a:r>
            <a:r>
              <a:rPr lang="lv-LV" sz="6400" b="1" dirty="0" err="1" smtClean="0"/>
              <a:t>Oolong</a:t>
            </a:r>
            <a:r>
              <a:rPr lang="lv-LV" sz="6400" b="1" dirty="0" smtClean="0"/>
              <a:t> ar</a:t>
            </a:r>
            <a:r>
              <a:rPr lang="lv-LV" sz="6400" dirty="0" smtClean="0"/>
              <a:t> </a:t>
            </a:r>
            <a:r>
              <a:rPr lang="lv-LV" sz="6400" b="1" dirty="0" smtClean="0"/>
              <a:t>kanēļkoka ziedlapiņām</a:t>
            </a:r>
            <a:r>
              <a:rPr lang="lv-LV" sz="6400" dirty="0" smtClean="0"/>
              <a:t>). Šīs pēdējās pārsvarā tiek ražotas Taivānā.</a:t>
            </a:r>
          </a:p>
          <a:p>
            <a:endParaRPr lang="lv-LV" sz="6400" dirty="0"/>
          </a:p>
        </p:txBody>
      </p:sp>
      <p:pic>
        <p:nvPicPr>
          <p:cNvPr id="5" name="Satura vietturis 4" descr="Oolong_tejas_no_teju_veidi_un_skirnes_teju_bezgaligaja_jura..jpg"/>
          <p:cNvPicPr>
            <a:picLocks noGrp="1" noChangeAspect="1"/>
          </p:cNvPicPr>
          <p:nvPr>
            <p:ph sz="half" idx="2"/>
          </p:nvPr>
        </p:nvPicPr>
        <p:blipFill>
          <a:blip r:embed="rId2"/>
          <a:stretch>
            <a:fillRect/>
          </a:stretch>
        </p:blipFill>
        <p:spPr>
          <a:xfrm>
            <a:off x="5181600" y="1981200"/>
            <a:ext cx="3398520" cy="324612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err="1" smtClean="0"/>
              <a:t>Oolong</a:t>
            </a:r>
            <a:r>
              <a:rPr lang="lv-LV" dirty="0" smtClean="0"/>
              <a:t> tējas ievākšana</a:t>
            </a:r>
            <a:endParaRPr lang="lv-LV" dirty="0"/>
          </a:p>
        </p:txBody>
      </p:sp>
      <p:pic>
        <p:nvPicPr>
          <p:cNvPr id="4" name="Satura vietturis 3" descr="Oolong_2.jpg"/>
          <p:cNvPicPr>
            <a:picLocks noGrp="1" noChangeAspect="1"/>
          </p:cNvPicPr>
          <p:nvPr>
            <p:ph idx="1"/>
          </p:nvPr>
        </p:nvPicPr>
        <p:blipFill>
          <a:blip r:embed="rId2"/>
          <a:stretch>
            <a:fillRect/>
          </a:stretch>
        </p:blipFill>
        <p:spPr>
          <a:xfrm>
            <a:off x="1600200" y="1600200"/>
            <a:ext cx="6172199" cy="4201319"/>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endParaRPr lang="lv-LV"/>
          </a:p>
        </p:txBody>
      </p:sp>
      <p:sp>
        <p:nvSpPr>
          <p:cNvPr id="3" name="Satura vietturis 2"/>
          <p:cNvSpPr>
            <a:spLocks noGrp="1"/>
          </p:cNvSpPr>
          <p:nvPr>
            <p:ph idx="1"/>
          </p:nvPr>
        </p:nvSpPr>
        <p:spPr/>
        <p:txBody>
          <a:bodyPr/>
          <a:lstStyle/>
          <a:p>
            <a:r>
              <a:rPr lang="lv-LV" dirty="0" smtClean="0"/>
              <a:t>Šī tēja ietilpst 10 vispopulārāko tēju sarakstā. Tās garšu praktiski varētu dēvēt par </a:t>
            </a:r>
            <a:r>
              <a:rPr lang="lv-LV" dirty="0" err="1" smtClean="0"/>
              <a:t>Oolong</a:t>
            </a:r>
            <a:r>
              <a:rPr lang="lv-LV" dirty="0" smtClean="0"/>
              <a:t> tēju (etalonu). Te </a:t>
            </a:r>
            <a:r>
              <a:rPr lang="lv-LV" dirty="0" err="1" smtClean="0"/>
              <a:t>Guaņiņ</a:t>
            </a:r>
            <a:r>
              <a:rPr lang="lv-LV" dirty="0" smtClean="0"/>
              <a:t> garša ir maiga, mīksta, apjomīga, ar svaiguma notīm un ilgu pēcgaršu.</a:t>
            </a:r>
            <a:endParaRPr lang="lv-LV"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304800"/>
            <a:ext cx="8229600" cy="5592762"/>
          </a:xfrm>
        </p:spPr>
        <p:txBody>
          <a:bodyPr>
            <a:normAutofit/>
          </a:bodyPr>
          <a:lstStyle/>
          <a:p>
            <a:r>
              <a:rPr lang="lv-LV" sz="2000" dirty="0" smtClean="0"/>
              <a:t>Tējas lapas tiek vāktas ar rokām, tās tiek izklātas </a:t>
            </a:r>
            <a:r>
              <a:rPr lang="lv-LV" sz="2000" dirty="0" err="1" smtClean="0"/>
              <a:t>apvītināties</a:t>
            </a:r>
            <a:r>
              <a:rPr lang="lv-LV" sz="2000" dirty="0" smtClean="0"/>
              <a:t> svaigā gaisā, pēc tam tās iziet vairākus nostāvēšanās procesus, (tiek nogalināts hlorofils), veikta fermentācija, tēja tiek mīcīta un izžāvēta. Vienīgi tējas lapiņu karsēšana netiek veikta virs atklātas uguns sakarsētā lielā pannā, bet gan elektriskās krāsnīs. Arī tējas mīcīšana notiek nevis ar rokām, bet gan izmantojot </a:t>
            </a:r>
            <a:r>
              <a:rPr lang="lv-LV" sz="2000" dirty="0" err="1" smtClean="0"/>
              <a:t>elektro</a:t>
            </a:r>
            <a:r>
              <a:rPr lang="lv-LV" sz="2000" dirty="0" smtClean="0"/>
              <a:t> motoru palīdzību - viss pārējais ir palicis, kā tajos senajos laikos, katra lapiņa tiek pārlasīta ar rokām, tik pat rūpīgi tiek veikti visi darbi. Gatavā tēja vēl vairākas reizes tiek pārlasīta lai no tās izvāktu salauztās lapiņas un ja ir kādu zariņu.</a:t>
            </a:r>
            <a:r>
              <a:rPr lang="lv-LV" dirty="0" smtClean="0"/>
              <a:t/>
            </a:r>
            <a:br>
              <a:rPr lang="lv-LV" dirty="0" smtClean="0"/>
            </a:br>
            <a:r>
              <a:rPr lang="lv-LV" dirty="0" smtClean="0"/>
              <a:t> </a:t>
            </a:r>
            <a:endParaRPr lang="lv-LV"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err="1" smtClean="0"/>
              <a:t>Oolong</a:t>
            </a:r>
            <a:r>
              <a:rPr lang="lv-LV" dirty="0" smtClean="0"/>
              <a:t> tēja </a:t>
            </a:r>
            <a:r>
              <a:rPr lang="lv-LV" dirty="0" err="1" smtClean="0"/>
              <a:t>Da</a:t>
            </a:r>
            <a:r>
              <a:rPr lang="lv-LV" dirty="0" smtClean="0"/>
              <a:t> </a:t>
            </a:r>
            <a:r>
              <a:rPr lang="lv-LV" dirty="0" err="1" smtClean="0"/>
              <a:t>Hun</a:t>
            </a:r>
            <a:r>
              <a:rPr lang="lv-LV" dirty="0" smtClean="0"/>
              <a:t> </a:t>
            </a:r>
            <a:r>
              <a:rPr lang="lv-LV" dirty="0" err="1" smtClean="0"/>
              <a:t>Pao</a:t>
            </a:r>
            <a:endParaRPr lang="lv-LV" dirty="0"/>
          </a:p>
        </p:txBody>
      </p:sp>
      <p:pic>
        <p:nvPicPr>
          <p:cNvPr id="4" name="Satura vietturis 3" descr="Oolong_11.jpg"/>
          <p:cNvPicPr>
            <a:picLocks noGrp="1" noChangeAspect="1"/>
          </p:cNvPicPr>
          <p:nvPr>
            <p:ph idx="1"/>
          </p:nvPr>
        </p:nvPicPr>
        <p:blipFill>
          <a:blip r:embed="rId2"/>
          <a:stretch>
            <a:fillRect/>
          </a:stretch>
        </p:blipFill>
        <p:spPr>
          <a:xfrm>
            <a:off x="1414462" y="2828131"/>
            <a:ext cx="5324475" cy="2409825"/>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fontScale="90000"/>
          </a:bodyPr>
          <a:lstStyle/>
          <a:p>
            <a:r>
              <a:rPr lang="lv-LV" dirty="0" smtClean="0"/>
              <a:t>Tējas šķirošana un kātiņu apraušana.</a:t>
            </a:r>
            <a:br>
              <a:rPr lang="lv-LV" dirty="0" smtClean="0"/>
            </a:br>
            <a:r>
              <a:rPr lang="lv-LV" dirty="0" smtClean="0"/>
              <a:t> </a:t>
            </a:r>
            <a:endParaRPr lang="lv-LV" dirty="0"/>
          </a:p>
        </p:txBody>
      </p:sp>
      <p:pic>
        <p:nvPicPr>
          <p:cNvPr id="4" name="Satura vietturis 3" descr="Oolong_20.jpg"/>
          <p:cNvPicPr>
            <a:picLocks noGrp="1" noChangeAspect="1"/>
          </p:cNvPicPr>
          <p:nvPr>
            <p:ph idx="1"/>
          </p:nvPr>
        </p:nvPicPr>
        <p:blipFill>
          <a:blip r:embed="rId2"/>
          <a:stretch>
            <a:fillRect/>
          </a:stretch>
        </p:blipFill>
        <p:spPr>
          <a:xfrm>
            <a:off x="1295400" y="1524000"/>
            <a:ext cx="6553200" cy="4282281"/>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Tējas veidi</a:t>
            </a:r>
            <a:endParaRPr lang="lv-LV" dirty="0"/>
          </a:p>
        </p:txBody>
      </p:sp>
      <p:sp>
        <p:nvSpPr>
          <p:cNvPr id="3" name="Satura vietturis 2"/>
          <p:cNvSpPr>
            <a:spLocks noGrp="1"/>
          </p:cNvSpPr>
          <p:nvPr>
            <p:ph sz="half" idx="1"/>
          </p:nvPr>
        </p:nvSpPr>
        <p:spPr>
          <a:xfrm>
            <a:off x="457200" y="1600200"/>
            <a:ext cx="4724400" cy="4525963"/>
          </a:xfrm>
        </p:spPr>
        <p:txBody>
          <a:bodyPr>
            <a:normAutofit fontScale="85000" lnSpcReduction="20000"/>
          </a:bodyPr>
          <a:lstStyle/>
          <a:p>
            <a:r>
              <a:rPr lang="lv-LV" b="1" dirty="0" smtClean="0"/>
              <a:t>Tēju veidi - dažādas šķirnes tēju bezgalīgajā jūrā.</a:t>
            </a:r>
            <a:r>
              <a:rPr lang="lv-LV" dirty="0" smtClean="0"/>
              <a:t> </a:t>
            </a:r>
          </a:p>
          <a:p>
            <a:r>
              <a:rPr lang="lv-LV" i="1" dirty="0" smtClean="0"/>
              <a:t>Ķīnas tējas klasifikācijā var atrast daudz vairāk šķirņu un veidu, nekā ir sastopamas Latvijas veikalos. Parasti izšķir 6 tēju veidus:</a:t>
            </a:r>
            <a:r>
              <a:rPr lang="lv-LV" dirty="0" smtClean="0"/>
              <a:t> </a:t>
            </a:r>
          </a:p>
          <a:p>
            <a:r>
              <a:rPr lang="lv-LV" b="1" i="1" dirty="0" smtClean="0"/>
              <a:t>1. Baltā tēja</a:t>
            </a:r>
            <a:r>
              <a:rPr lang="lv-LV" dirty="0" smtClean="0"/>
              <a:t> </a:t>
            </a:r>
          </a:p>
          <a:p>
            <a:r>
              <a:rPr lang="lv-LV" b="1" i="1" dirty="0" smtClean="0"/>
              <a:t>2. Dzeltenā tēja</a:t>
            </a:r>
            <a:r>
              <a:rPr lang="lv-LV" dirty="0" smtClean="0"/>
              <a:t> </a:t>
            </a:r>
          </a:p>
          <a:p>
            <a:r>
              <a:rPr lang="lv-LV" b="1" i="1" dirty="0" smtClean="0"/>
              <a:t>3. Zaļā tēja</a:t>
            </a:r>
            <a:r>
              <a:rPr lang="lv-LV" dirty="0" smtClean="0"/>
              <a:t> </a:t>
            </a:r>
          </a:p>
          <a:p>
            <a:r>
              <a:rPr lang="lv-LV" b="1" i="1" dirty="0" smtClean="0"/>
              <a:t>4. </a:t>
            </a:r>
            <a:r>
              <a:rPr lang="lv-LV" b="1" i="1" dirty="0" err="1" smtClean="0"/>
              <a:t>Oolong</a:t>
            </a:r>
            <a:r>
              <a:rPr lang="lv-LV" b="1" i="1" dirty="0" smtClean="0"/>
              <a:t> tēja</a:t>
            </a:r>
            <a:r>
              <a:rPr lang="lv-LV" dirty="0" smtClean="0"/>
              <a:t> </a:t>
            </a:r>
          </a:p>
          <a:p>
            <a:r>
              <a:rPr lang="lv-LV" b="1" i="1" dirty="0" smtClean="0"/>
              <a:t>5. Sarkanā tēja</a:t>
            </a:r>
            <a:r>
              <a:rPr lang="lv-LV" dirty="0" smtClean="0"/>
              <a:t> </a:t>
            </a:r>
          </a:p>
          <a:p>
            <a:r>
              <a:rPr lang="lv-LV" b="1" i="1" dirty="0" smtClean="0"/>
              <a:t>6. Melnā (</a:t>
            </a:r>
            <a:r>
              <a:rPr lang="lv-LV" b="1" i="1" dirty="0" err="1" smtClean="0"/>
              <a:t>Pu'Er</a:t>
            </a:r>
            <a:r>
              <a:rPr lang="lv-LV" b="1" i="1" dirty="0" smtClean="0"/>
              <a:t>) tēja</a:t>
            </a:r>
            <a:endParaRPr lang="lv-LV" dirty="0" smtClean="0"/>
          </a:p>
          <a:p>
            <a:endParaRPr lang="lv-LV" dirty="0"/>
          </a:p>
        </p:txBody>
      </p:sp>
      <p:pic>
        <p:nvPicPr>
          <p:cNvPr id="5" name="Satura vietturis 4" descr="Balta_teja_no_teju_veidi.jpg"/>
          <p:cNvPicPr>
            <a:picLocks noGrp="1" noChangeAspect="1"/>
          </p:cNvPicPr>
          <p:nvPr>
            <p:ph sz="half" idx="2"/>
          </p:nvPr>
        </p:nvPicPr>
        <p:blipFill>
          <a:blip r:embed="rId2"/>
          <a:stretch>
            <a:fillRect/>
          </a:stretch>
        </p:blipFill>
        <p:spPr>
          <a:xfrm>
            <a:off x="4315777" y="2240121"/>
            <a:ext cx="3246120" cy="324612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Dzeltenā tēja</a:t>
            </a:r>
            <a:endParaRPr lang="lv-LV" dirty="0"/>
          </a:p>
        </p:txBody>
      </p:sp>
      <p:sp>
        <p:nvSpPr>
          <p:cNvPr id="3" name="Satura vietturis 2"/>
          <p:cNvSpPr>
            <a:spLocks noGrp="1"/>
          </p:cNvSpPr>
          <p:nvPr>
            <p:ph sz="half" idx="1"/>
          </p:nvPr>
        </p:nvSpPr>
        <p:spPr>
          <a:xfrm>
            <a:off x="457200" y="1600200"/>
            <a:ext cx="4419600" cy="4525963"/>
          </a:xfrm>
        </p:spPr>
        <p:txBody>
          <a:bodyPr>
            <a:noAutofit/>
          </a:bodyPr>
          <a:lstStyle/>
          <a:p>
            <a:r>
              <a:rPr lang="lv-LV" sz="1600" dirty="0" smtClean="0"/>
              <a:t>        </a:t>
            </a:r>
          </a:p>
          <a:p>
            <a:r>
              <a:rPr lang="lv-LV" sz="1600" dirty="0" smtClean="0"/>
              <a:t>Dzeltenās tējas iedalās (lielajās) dzeltenajās un (mazajās) dzeltenajās.</a:t>
            </a:r>
          </a:p>
          <a:p>
            <a:r>
              <a:rPr lang="lv-LV" sz="1600" b="1" dirty="0" err="1" smtClean="0"/>
              <a:t>Men</a:t>
            </a:r>
            <a:r>
              <a:rPr lang="lv-LV" sz="1600" b="1" dirty="0" smtClean="0"/>
              <a:t> </a:t>
            </a:r>
            <a:r>
              <a:rPr lang="lv-LV" sz="1600" dirty="0" err="1" smtClean="0"/>
              <a:t>Djin</a:t>
            </a:r>
            <a:r>
              <a:rPr lang="lv-LV" sz="1600" dirty="0" smtClean="0"/>
              <a:t> </a:t>
            </a:r>
            <a:r>
              <a:rPr lang="lv-LV" sz="1600" dirty="0" err="1" smtClean="0"/>
              <a:t>Huan</a:t>
            </a:r>
            <a:r>
              <a:rPr lang="lv-LV" sz="1600" dirty="0" smtClean="0"/>
              <a:t> </a:t>
            </a:r>
            <a:r>
              <a:rPr lang="lv-LV" sz="1600" b="1" dirty="0" smtClean="0"/>
              <a:t>Ja</a:t>
            </a:r>
            <a:r>
              <a:rPr lang="lv-LV" sz="1600" dirty="0" smtClean="0"/>
              <a:t>, - </a:t>
            </a:r>
            <a:r>
              <a:rPr lang="lv-LV" sz="1600" b="1" dirty="0" err="1" smtClean="0"/>
              <a:t>Czjuņ</a:t>
            </a:r>
            <a:r>
              <a:rPr lang="lv-LV" sz="1600" b="1" dirty="0" smtClean="0"/>
              <a:t> </a:t>
            </a:r>
            <a:r>
              <a:rPr lang="lv-LV" sz="1600" b="1" dirty="0" err="1" smtClean="0"/>
              <a:t>Šaņ</a:t>
            </a:r>
            <a:r>
              <a:rPr lang="lv-LV" sz="1600" b="1" dirty="0" smtClean="0"/>
              <a:t> </a:t>
            </a:r>
            <a:r>
              <a:rPr lang="lv-LV" sz="1600" b="1" dirty="0" err="1" smtClean="0"/>
              <a:t>Iņ</a:t>
            </a:r>
            <a:r>
              <a:rPr lang="lv-LV" sz="1600" b="1" dirty="0" smtClean="0"/>
              <a:t> </a:t>
            </a:r>
            <a:r>
              <a:rPr lang="lv-LV" sz="1600" b="1" dirty="0" err="1" smtClean="0"/>
              <a:t>Čžeņ</a:t>
            </a:r>
            <a:r>
              <a:rPr lang="lv-LV" sz="1600" dirty="0" smtClean="0"/>
              <a:t>, - </a:t>
            </a:r>
            <a:r>
              <a:rPr lang="lv-LV" sz="1600" b="1" dirty="0" err="1" smtClean="0"/>
              <a:t>Gui</a:t>
            </a:r>
            <a:r>
              <a:rPr lang="lv-LV" sz="1600" b="1" dirty="0" smtClean="0"/>
              <a:t> </a:t>
            </a:r>
            <a:r>
              <a:rPr lang="lv-LV" sz="1600" b="1" dirty="0" err="1" smtClean="0"/>
              <a:t>Šaņ</a:t>
            </a:r>
            <a:r>
              <a:rPr lang="lv-LV" sz="1600" b="1" dirty="0" smtClean="0"/>
              <a:t> </a:t>
            </a:r>
            <a:r>
              <a:rPr lang="lv-LV" sz="1600" b="1" dirty="0" err="1" smtClean="0"/>
              <a:t>Mao</a:t>
            </a:r>
            <a:r>
              <a:rPr lang="lv-LV" sz="1600" b="1" dirty="0" smtClean="0"/>
              <a:t> </a:t>
            </a:r>
            <a:r>
              <a:rPr lang="lv-LV" sz="1600" b="1" dirty="0" err="1" smtClean="0"/>
              <a:t>Czjaņ</a:t>
            </a:r>
            <a:r>
              <a:rPr lang="lv-LV" sz="1600" dirty="0" smtClean="0"/>
              <a:t> ir attiecināmas pie mazajām dzeltenajām tējām.</a:t>
            </a:r>
          </a:p>
          <a:p>
            <a:r>
              <a:rPr lang="lv-LV" sz="1600" b="1" dirty="0" err="1" smtClean="0"/>
              <a:t>Huo</a:t>
            </a:r>
            <a:r>
              <a:rPr lang="lv-LV" sz="1600" b="1" dirty="0" smtClean="0"/>
              <a:t> </a:t>
            </a:r>
            <a:r>
              <a:rPr lang="lv-LV" sz="1600" b="1" dirty="0" err="1" smtClean="0"/>
              <a:t>Šaņ</a:t>
            </a:r>
            <a:r>
              <a:rPr lang="lv-LV" sz="1600" b="1" dirty="0" smtClean="0"/>
              <a:t> </a:t>
            </a:r>
            <a:r>
              <a:rPr lang="lv-LV" sz="1600" b="1" dirty="0" err="1" smtClean="0"/>
              <a:t>Huan</a:t>
            </a:r>
            <a:r>
              <a:rPr lang="lv-LV" sz="1600" b="1" dirty="0" smtClean="0"/>
              <a:t> Ja</a:t>
            </a:r>
            <a:r>
              <a:rPr lang="lv-LV" sz="1600" dirty="0" smtClean="0"/>
              <a:t>, - </a:t>
            </a:r>
            <a:r>
              <a:rPr lang="lv-LV" sz="1600" b="1" dirty="0" err="1" smtClean="0"/>
              <a:t>In</a:t>
            </a:r>
            <a:r>
              <a:rPr lang="lv-LV" sz="1600" b="1" dirty="0" smtClean="0"/>
              <a:t> </a:t>
            </a:r>
            <a:r>
              <a:rPr lang="lv-LV" sz="1600" b="1" dirty="0" err="1" smtClean="0"/>
              <a:t>Šaņ</a:t>
            </a:r>
            <a:r>
              <a:rPr lang="lv-LV" sz="1600" b="1" dirty="0" smtClean="0"/>
              <a:t> </a:t>
            </a:r>
            <a:r>
              <a:rPr lang="lv-LV" sz="1600" b="1" dirty="0" err="1" smtClean="0"/>
              <a:t>Huan</a:t>
            </a:r>
            <a:r>
              <a:rPr lang="lv-LV" sz="1600" b="1" dirty="0" smtClean="0"/>
              <a:t> Ja</a:t>
            </a:r>
            <a:r>
              <a:rPr lang="lv-LV" sz="1600" dirty="0" smtClean="0"/>
              <a:t>  - ir attiecināmas pie lielajām dzeltenajām tējām.</a:t>
            </a:r>
          </a:p>
          <a:p>
            <a:r>
              <a:rPr lang="lv-LV" sz="1600" dirty="0" smtClean="0"/>
              <a:t>Tējas lapiņu  ievākšana tiek veikta ļoti rūpīgi, mazajām dzeltenajām tējām tiek ievākti, atsevišķi tikai pumpuriņi vai pumpuriņi ar vienu lapiņu. Lielajām dzeltenajām tējām ņem pumpuriņu ar 2-3, dažkārt līdz pat 5 lapiņām.</a:t>
            </a:r>
          </a:p>
          <a:p>
            <a:r>
              <a:rPr lang="lv-LV" sz="1600" dirty="0" smtClean="0"/>
              <a:t>Pazīstamākās no dzeltenajām tējām - </a:t>
            </a:r>
            <a:r>
              <a:rPr lang="lv-LV" sz="1600" b="1" dirty="0" err="1" smtClean="0"/>
              <a:t>Czjuņ</a:t>
            </a:r>
            <a:r>
              <a:rPr lang="lv-LV" sz="1600" b="1" dirty="0" smtClean="0"/>
              <a:t> </a:t>
            </a:r>
            <a:r>
              <a:rPr lang="lv-LV" sz="1600" b="1" dirty="0" err="1" smtClean="0"/>
              <a:t>Šaņ</a:t>
            </a:r>
            <a:r>
              <a:rPr lang="lv-LV" sz="1600" b="1" dirty="0" smtClean="0"/>
              <a:t> </a:t>
            </a:r>
            <a:r>
              <a:rPr lang="lv-LV" sz="1600" b="1" dirty="0" err="1" smtClean="0"/>
              <a:t>Iņ</a:t>
            </a:r>
            <a:r>
              <a:rPr lang="lv-LV" sz="1600" b="1" dirty="0" smtClean="0"/>
              <a:t> </a:t>
            </a:r>
            <a:r>
              <a:rPr lang="lv-LV" sz="1600" b="1" dirty="0" err="1" smtClean="0"/>
              <a:t>Čžeņ</a:t>
            </a:r>
            <a:r>
              <a:rPr lang="lv-LV" sz="1600" dirty="0" smtClean="0"/>
              <a:t> (Sudrabotās Adatas no </a:t>
            </a:r>
            <a:r>
              <a:rPr lang="lv-LV" sz="1600" dirty="0" err="1" smtClean="0"/>
              <a:t>Czjuņ</a:t>
            </a:r>
            <a:r>
              <a:rPr lang="lv-LV" sz="1600" dirty="0" smtClean="0"/>
              <a:t> </a:t>
            </a:r>
            <a:r>
              <a:rPr lang="lv-LV" sz="1600" dirty="0" err="1" smtClean="0"/>
              <a:t>Šaņ</a:t>
            </a:r>
            <a:r>
              <a:rPr lang="lv-LV" sz="1600" dirty="0" smtClean="0"/>
              <a:t> Kalna) un </a:t>
            </a:r>
            <a:r>
              <a:rPr lang="lv-LV" sz="1600" b="1" dirty="0" err="1" smtClean="0"/>
              <a:t>Men</a:t>
            </a:r>
            <a:r>
              <a:rPr lang="lv-LV" sz="1600" b="1" dirty="0" smtClean="0"/>
              <a:t> </a:t>
            </a:r>
            <a:r>
              <a:rPr lang="lv-LV" sz="1600" b="1" dirty="0" err="1" smtClean="0"/>
              <a:t>Djin</a:t>
            </a:r>
            <a:r>
              <a:rPr lang="lv-LV" sz="1600" b="1" dirty="0" smtClean="0"/>
              <a:t> </a:t>
            </a:r>
            <a:r>
              <a:rPr lang="lv-LV" sz="1600" b="1" dirty="0" err="1" smtClean="0"/>
              <a:t>Huan</a:t>
            </a:r>
            <a:r>
              <a:rPr lang="lv-LV" sz="1600" b="1" dirty="0" smtClean="0"/>
              <a:t> Ja</a:t>
            </a:r>
            <a:r>
              <a:rPr lang="lv-LV" sz="1600" dirty="0" smtClean="0"/>
              <a:t> (Dzeltenie Pumpuri no </a:t>
            </a:r>
            <a:r>
              <a:rPr lang="lv-LV" sz="1600" dirty="0" err="1" smtClean="0"/>
              <a:t>Men</a:t>
            </a:r>
            <a:r>
              <a:rPr lang="lv-LV" sz="1600" dirty="0" smtClean="0"/>
              <a:t> </a:t>
            </a:r>
            <a:r>
              <a:rPr lang="lv-LV" sz="1600" dirty="0" err="1" smtClean="0"/>
              <a:t>Djinas</a:t>
            </a:r>
            <a:r>
              <a:rPr lang="lv-LV" sz="1600" dirty="0" smtClean="0"/>
              <a:t>).</a:t>
            </a:r>
          </a:p>
          <a:p>
            <a:endParaRPr lang="lv-LV" sz="1600" dirty="0"/>
          </a:p>
        </p:txBody>
      </p:sp>
      <p:pic>
        <p:nvPicPr>
          <p:cNvPr id="7" name="Satura vietturis 6" descr="Dzeltena_teja_no_teju_veidi_un_....jpg"/>
          <p:cNvPicPr>
            <a:picLocks noGrp="1" noChangeAspect="1"/>
          </p:cNvPicPr>
          <p:nvPr>
            <p:ph sz="half" idx="2"/>
          </p:nvPr>
        </p:nvPicPr>
        <p:blipFill>
          <a:blip r:embed="rId2"/>
          <a:stretch>
            <a:fillRect/>
          </a:stretch>
        </p:blipFill>
        <p:spPr>
          <a:xfrm>
            <a:off x="4315777" y="2240121"/>
            <a:ext cx="3246120" cy="324612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p:cNvSpPr/>
          <p:nvPr/>
        </p:nvSpPr>
        <p:spPr>
          <a:xfrm>
            <a:off x="228600" y="1305342"/>
            <a:ext cx="7696200" cy="369332"/>
          </a:xfrm>
          <a:prstGeom prst="rect">
            <a:avLst/>
          </a:prstGeom>
        </p:spPr>
        <p:txBody>
          <a:bodyPr wrap="square">
            <a:spAutoFit/>
          </a:bodyPr>
          <a:lstStyle/>
          <a:p>
            <a:r>
              <a:rPr lang="lv-LV" dirty="0" smtClean="0"/>
              <a:t>      </a:t>
            </a:r>
            <a:endParaRPr lang="lv-LV" dirty="0"/>
          </a:p>
        </p:txBody>
      </p:sp>
      <p:sp>
        <p:nvSpPr>
          <p:cNvPr id="6" name="Virsraksts 5"/>
          <p:cNvSpPr>
            <a:spLocks noGrp="1"/>
          </p:cNvSpPr>
          <p:nvPr>
            <p:ph type="title"/>
          </p:nvPr>
        </p:nvSpPr>
        <p:spPr/>
        <p:txBody>
          <a:bodyPr/>
          <a:lstStyle/>
          <a:p>
            <a:endParaRPr lang="lv-LV"/>
          </a:p>
        </p:txBody>
      </p:sp>
      <p:sp>
        <p:nvSpPr>
          <p:cNvPr id="4" name="Satura vietturis 3"/>
          <p:cNvSpPr>
            <a:spLocks noGrp="1"/>
          </p:cNvSpPr>
          <p:nvPr>
            <p:ph idx="1"/>
          </p:nvPr>
        </p:nvSpPr>
        <p:spPr/>
        <p:txBody>
          <a:bodyPr>
            <a:normAutofit lnSpcReduction="10000"/>
          </a:bodyPr>
          <a:lstStyle/>
          <a:p>
            <a:r>
              <a:rPr lang="lv-LV" dirty="0" smtClean="0"/>
              <a:t>Dzeltenā tēja - tā ir īpaša tējas šķirne, kura ilgu laiku bija zināma tikai Ķīnā un ir šīs valsts nacionālais sasniegums un lepnums.</a:t>
            </a:r>
          </a:p>
          <a:p>
            <a:r>
              <a:rPr lang="lv-LV" dirty="0" smtClean="0"/>
              <a:t> Pēc savas apstrādes tā ļoti līdzinās zaļās tējas apstrādei, taču dažas nianses padara dzeltenās tējas garšu neatkārtojamu. Ar šo tēju tiek veiktas sekojošas darbības - tējas lapiņas tiek vītinātas, tēja tiek karsēta lai apturētu oksidēšanās procesu, satīšana, vēl tiek veikta viena ļoti interesanta darbība, tēju vīsta papīrā, un tad seko galējā kaltēšana.</a:t>
            </a:r>
          </a:p>
          <a:p>
            <a:endParaRPr lang="lv-LV"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p:cNvSpPr>
            <a:spLocks noGrp="1"/>
          </p:cNvSpPr>
          <p:nvPr>
            <p:ph type="title"/>
          </p:nvPr>
        </p:nvSpPr>
        <p:spPr/>
        <p:txBody>
          <a:bodyPr/>
          <a:lstStyle/>
          <a:p>
            <a:endParaRPr lang="lv-LV"/>
          </a:p>
        </p:txBody>
      </p:sp>
      <p:sp>
        <p:nvSpPr>
          <p:cNvPr id="3" name="Teksta vietturis 2"/>
          <p:cNvSpPr>
            <a:spLocks noGrp="1"/>
          </p:cNvSpPr>
          <p:nvPr>
            <p:ph idx="1"/>
          </p:nvPr>
        </p:nvSpPr>
        <p:spPr/>
        <p:txBody>
          <a:bodyPr>
            <a:normAutofit/>
          </a:bodyPr>
          <a:lstStyle/>
          <a:p>
            <a:r>
              <a:rPr lang="lv-LV" dirty="0" smtClean="0"/>
              <a:t>Pēc savas apstrādes tā ļoti līdzinās zaļās tējas apstrādei, taču dažas nianses padara dzeltenās tējas garšu neatkārtojamu. Ar šo tēju tiek veiktas sekojošas darbības - tējas lapiņas tiek vītinātas, tēja tiek karsēta lai apturētu oksidēšanās procesu, satīšana, vēl tiek veikta viena ļoti interesanta darbība, tēju vīsta papīrā, un tad seko galējā kaltēšana.</a:t>
            </a:r>
            <a:br>
              <a:rPr lang="lv-LV" dirty="0" smtClean="0"/>
            </a:br>
            <a:endParaRPr lang="lv-LV"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endParaRPr lang="lv-LV"/>
          </a:p>
        </p:txBody>
      </p:sp>
      <p:pic>
        <p:nvPicPr>
          <p:cNvPr id="4" name="Satura vietturis 3" descr="Dzeltenas_3.gif"/>
          <p:cNvPicPr>
            <a:picLocks noGrp="1" noChangeAspect="1"/>
          </p:cNvPicPr>
          <p:nvPr>
            <p:ph idx="1"/>
          </p:nvPr>
        </p:nvPicPr>
        <p:blipFill>
          <a:blip r:embed="rId2"/>
          <a:stretch>
            <a:fillRect/>
          </a:stretch>
        </p:blipFill>
        <p:spPr>
          <a:xfrm>
            <a:off x="457200" y="533400"/>
            <a:ext cx="8229600" cy="5592763"/>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Virsraksts 7"/>
          <p:cNvSpPr>
            <a:spLocks noGrp="1"/>
          </p:cNvSpPr>
          <p:nvPr>
            <p:ph type="title"/>
          </p:nvPr>
        </p:nvSpPr>
        <p:spPr/>
        <p:txBody>
          <a:bodyPr/>
          <a:lstStyle/>
          <a:p>
            <a:endParaRPr lang="lv-LV"/>
          </a:p>
        </p:txBody>
      </p:sp>
      <p:sp>
        <p:nvSpPr>
          <p:cNvPr id="9" name="Satura vietturis 8"/>
          <p:cNvSpPr>
            <a:spLocks noGrp="1"/>
          </p:cNvSpPr>
          <p:nvPr>
            <p:ph idx="1"/>
          </p:nvPr>
        </p:nvSpPr>
        <p:spPr/>
        <p:txBody>
          <a:bodyPr>
            <a:normAutofit/>
          </a:bodyPr>
          <a:lstStyle/>
          <a:p>
            <a:r>
              <a:rPr lang="lv-LV" dirty="0" smtClean="0"/>
              <a:t>Katru gadu marta beigās - aprīļa sākumā sākās tējas ievākšanas sezona.</a:t>
            </a:r>
          </a:p>
          <a:p>
            <a:r>
              <a:rPr lang="lv-LV" dirty="0" smtClean="0"/>
              <a:t>Tiek ņemts viens pumpuriņš ar vienu lapiņu, kas ir cieši sakļauti un akurāti. Savākto tēju sāk kārtīgi apstrādāt, ievērojot visu tehnoloģisko </a:t>
            </a:r>
            <a:r>
              <a:rPr lang="lv-LV" dirty="0" err="1" smtClean="0"/>
              <a:t>procesu.Tas</a:t>
            </a:r>
            <a:r>
              <a:rPr lang="lv-LV" dirty="0" smtClean="0"/>
              <a:t> līdzinās jau iepriekš aprakstītajiem. Izžāvētie pumpuriņi un lapiņas ir taisni, pārklāti ar biezu pūciņu. Uzlējuma krāsa ir dzeltena, aromāts salds, maigs, pilnīgs, pat tad, kad tēja ir izdzerta tās lapiņām ir koši dzeltena krāsa.</a:t>
            </a:r>
            <a:endParaRPr lang="lv-LV"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Sarkanās (melnās)tējas </a:t>
            </a:r>
            <a:endParaRPr lang="lv-LV" dirty="0"/>
          </a:p>
        </p:txBody>
      </p:sp>
      <p:sp>
        <p:nvSpPr>
          <p:cNvPr id="3" name="Satura vietturis 2"/>
          <p:cNvSpPr>
            <a:spLocks noGrp="1"/>
          </p:cNvSpPr>
          <p:nvPr>
            <p:ph idx="1"/>
          </p:nvPr>
        </p:nvSpPr>
        <p:spPr/>
        <p:txBody>
          <a:bodyPr/>
          <a:lstStyle/>
          <a:p>
            <a:endParaRPr lang="lv-LV"/>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Sarkanā tēja</a:t>
            </a:r>
            <a:endParaRPr lang="lv-LV" dirty="0"/>
          </a:p>
        </p:txBody>
      </p:sp>
      <p:sp>
        <p:nvSpPr>
          <p:cNvPr id="3" name="Satura vietturis 2"/>
          <p:cNvSpPr>
            <a:spLocks noGrp="1"/>
          </p:cNvSpPr>
          <p:nvPr>
            <p:ph idx="1"/>
          </p:nvPr>
        </p:nvSpPr>
        <p:spPr/>
        <p:txBody>
          <a:bodyPr>
            <a:normAutofit fontScale="70000" lnSpcReduction="20000"/>
          </a:bodyPr>
          <a:lstStyle/>
          <a:p>
            <a:r>
              <a:rPr lang="lv-LV" dirty="0" smtClean="0"/>
              <a:t>ķīniešu valodā saucās </a:t>
            </a:r>
            <a:r>
              <a:rPr lang="lv-LV" b="1" dirty="0" smtClean="0"/>
              <a:t>( </a:t>
            </a:r>
            <a:r>
              <a:rPr lang="lv-LV" b="1" dirty="0" err="1" smtClean="0"/>
              <a:t>Hun</a:t>
            </a:r>
            <a:r>
              <a:rPr lang="lv-LV" b="1" dirty="0" smtClean="0"/>
              <a:t> </a:t>
            </a:r>
            <a:r>
              <a:rPr lang="lv-LV" b="1" dirty="0" err="1" smtClean="0"/>
              <a:t>Ča</a:t>
            </a:r>
            <a:r>
              <a:rPr lang="lv-LV" b="1" dirty="0" smtClean="0"/>
              <a:t>),</a:t>
            </a:r>
            <a:r>
              <a:rPr lang="lv-LV" dirty="0" smtClean="0"/>
              <a:t> tas nozīmē </a:t>
            </a:r>
            <a:r>
              <a:rPr lang="lv-LV" b="1" dirty="0" smtClean="0"/>
              <a:t>(Sarkanā Tēja),</a:t>
            </a:r>
            <a:r>
              <a:rPr lang="lv-LV" dirty="0" smtClean="0"/>
              <a:t> tas izriet no tējas uzlējuma sarkanā toņa. Taču eiropieši šo tēju sauc par </a:t>
            </a:r>
            <a:r>
              <a:rPr lang="lv-LV" b="1" dirty="0" smtClean="0"/>
              <a:t>(Melno)</a:t>
            </a:r>
            <a:r>
              <a:rPr lang="lv-LV" dirty="0" smtClean="0"/>
              <a:t> - tējas lapiņu tumšās krāsas dēļ. Sarkanajām tējām uzlējums ir ļoti piesātināts no zeltītas - dzintara krāsas </a:t>
            </a:r>
            <a:r>
              <a:rPr lang="lv-LV" b="1" dirty="0" smtClean="0"/>
              <a:t>(</a:t>
            </a:r>
            <a:r>
              <a:rPr lang="lv-LV" b="1" dirty="0" err="1" smtClean="0"/>
              <a:t>Djaņ</a:t>
            </a:r>
            <a:r>
              <a:rPr lang="lv-LV" b="1" dirty="0" smtClean="0"/>
              <a:t> </a:t>
            </a:r>
            <a:r>
              <a:rPr lang="lv-LV" b="1" dirty="0" err="1" smtClean="0"/>
              <a:t>Hun</a:t>
            </a:r>
            <a:r>
              <a:rPr lang="lv-LV" b="1" dirty="0" smtClean="0"/>
              <a:t>)</a:t>
            </a:r>
            <a:r>
              <a:rPr lang="lv-LV" dirty="0" smtClean="0"/>
              <a:t> tējas šķirnei līdz sarkanīgi - brūnai krāsai </a:t>
            </a:r>
            <a:r>
              <a:rPr lang="lv-LV" b="1" dirty="0" smtClean="0"/>
              <a:t>(</a:t>
            </a:r>
            <a:r>
              <a:rPr lang="lv-LV" b="1" dirty="0" err="1" smtClean="0"/>
              <a:t>Cihun</a:t>
            </a:r>
            <a:r>
              <a:rPr lang="lv-LV" b="1" dirty="0" smtClean="0"/>
              <a:t>)</a:t>
            </a:r>
            <a:r>
              <a:rPr lang="lv-LV" dirty="0" smtClean="0"/>
              <a:t> tējas šķirnei. Sausās tējas lapiņas ir diezgan sīkas, sarullētas mazās spirālītēs vai bumbiņās, diezgan bieži lapiņas ir smalcinātas - sagriežot tās. Dažām šķirnēm lapiņas ir pārklātas ar zeltītu pūciņu. Šīs tējas ir jāaplej ar ūdeni kura temperatūra nav zemāka par 90*C un nepārsniedz 95*C. Tēja parasti ļoti ātri </a:t>
            </a:r>
            <a:r>
              <a:rPr lang="lv-LV" dirty="0" err="1" smtClean="0"/>
              <a:t>ievelkās</a:t>
            </a:r>
            <a:r>
              <a:rPr lang="lv-LV" dirty="0" smtClean="0"/>
              <a:t> iekrāsojot uzlējumu zeltīti - sarkanīgā krāsā. Sauso tēju vajag ņemt pavisam nedaudz, ne vairāk, kā 5 - 6 grami uz 150 ml ūdens, lai tējas uzlējums nebūtu rūgts. Labai sarkanajai tējai ir salda garša, bagātīga ar dažādu ziedu vai augļu toņiem. Pat tie cilvēki, kuri ir pieraduši dzert tēju ar cukuru, nobaudot šo dzērienu saprot to, ka šim dzērienam absolūti nav nepieciešamas nekādas piedevas. Šo tēju aromāts sasilda, piepildot telpu ar žāvētu augļu un ziedu aromātu. Dažkārt sarkano tēju </a:t>
            </a:r>
            <a:r>
              <a:rPr lang="lv-LV" dirty="0" err="1" smtClean="0"/>
              <a:t>tomērt</a:t>
            </a:r>
            <a:r>
              <a:rPr lang="lv-LV" dirty="0" smtClean="0"/>
              <a:t> aromatizē, kā jau minēju iepriekš, </a:t>
            </a:r>
            <a:r>
              <a:rPr lang="lv-LV" dirty="0" err="1" smtClean="0"/>
              <a:t>pioevienojot</a:t>
            </a:r>
            <a:r>
              <a:rPr lang="lv-LV" dirty="0" smtClean="0"/>
              <a:t> tai rožlapiņas vai </a:t>
            </a:r>
            <a:r>
              <a:rPr lang="lv-LV" dirty="0" err="1" smtClean="0"/>
              <a:t>ličži</a:t>
            </a:r>
            <a:r>
              <a:rPr lang="lv-LV" dirty="0" smtClean="0"/>
              <a:t> auglīšu ekstraktu.</a:t>
            </a:r>
            <a:endParaRPr lang="lv-LV"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Sarkanā tēja: </a:t>
            </a:r>
            <a:r>
              <a:rPr lang="lv-LV" b="1" dirty="0" err="1" smtClean="0"/>
              <a:t>Cihun</a:t>
            </a:r>
            <a:r>
              <a:rPr lang="lv-LV" b="1" dirty="0" smtClean="0"/>
              <a:t>.</a:t>
            </a:r>
            <a:endParaRPr lang="lv-LV" dirty="0"/>
          </a:p>
        </p:txBody>
      </p:sp>
      <p:pic>
        <p:nvPicPr>
          <p:cNvPr id="4" name="Satura vietturis 3" descr="Sarkana_teja_4.jpg"/>
          <p:cNvPicPr>
            <a:picLocks noGrp="1" noChangeAspect="1"/>
          </p:cNvPicPr>
          <p:nvPr>
            <p:ph idx="1"/>
          </p:nvPr>
        </p:nvPicPr>
        <p:blipFill>
          <a:blip r:embed="rId2"/>
          <a:stretch>
            <a:fillRect/>
          </a:stretch>
        </p:blipFill>
        <p:spPr>
          <a:xfrm>
            <a:off x="1219200" y="2057400"/>
            <a:ext cx="6553199" cy="3428999"/>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u="sng" dirty="0" err="1" smtClean="0"/>
              <a:t>Puer</a:t>
            </a:r>
            <a:r>
              <a:rPr lang="lv-LV" u="sng" dirty="0" smtClean="0"/>
              <a:t> tējas</a:t>
            </a:r>
            <a:endParaRPr lang="lv-LV" dirty="0"/>
          </a:p>
        </p:txBody>
      </p:sp>
      <p:pic>
        <p:nvPicPr>
          <p:cNvPr id="4" name="Satura vietturis 3" descr="Puer_1.jpg"/>
          <p:cNvPicPr>
            <a:picLocks noGrp="1" noChangeAspect="1"/>
          </p:cNvPicPr>
          <p:nvPr>
            <p:ph idx="1"/>
          </p:nvPr>
        </p:nvPicPr>
        <p:blipFill>
          <a:blip r:embed="rId2"/>
          <a:stretch>
            <a:fillRect/>
          </a:stretch>
        </p:blipFill>
        <p:spPr>
          <a:xfrm>
            <a:off x="457200" y="1997075"/>
            <a:ext cx="7239000" cy="4071938"/>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endParaRPr lang="lv-LV"/>
          </a:p>
        </p:txBody>
      </p:sp>
      <p:sp>
        <p:nvSpPr>
          <p:cNvPr id="3" name="Satura vietturis 2"/>
          <p:cNvSpPr>
            <a:spLocks noGrp="1"/>
          </p:cNvSpPr>
          <p:nvPr>
            <p:ph idx="1"/>
          </p:nvPr>
        </p:nvSpPr>
        <p:spPr/>
        <p:txBody>
          <a:bodyPr>
            <a:normAutofit/>
          </a:bodyPr>
          <a:lstStyle/>
          <a:p>
            <a:r>
              <a:rPr lang="lv-LV" dirty="0" err="1" smtClean="0"/>
              <a:t>Puer</a:t>
            </a:r>
            <a:r>
              <a:rPr lang="lv-LV" dirty="0" smtClean="0"/>
              <a:t> - ir īpaša tēja. Šo tēju ražošanas tehnoloģijas radušās mūsu ēras VIII - IX gs. </a:t>
            </a:r>
            <a:r>
              <a:rPr lang="lv-LV" dirty="0" err="1" smtClean="0"/>
              <a:t>Tan</a:t>
            </a:r>
            <a:r>
              <a:rPr lang="lv-LV" dirty="0" smtClean="0"/>
              <a:t> dinastijas laikā. Šo tēju - Ķīnas vēsturē daudzu gadsimtu garumā ļoti augstu vērtējuši pilnīgi visi, sākot ar mongoļu un </a:t>
            </a:r>
            <a:r>
              <a:rPr lang="lv-LV" dirty="0" err="1" smtClean="0"/>
              <a:t>tibetiešu</a:t>
            </a:r>
            <a:r>
              <a:rPr lang="lv-LV" dirty="0" smtClean="0"/>
              <a:t> ceļotājiem līdz imperatoriem. </a:t>
            </a:r>
            <a:r>
              <a:rPr lang="lv-LV" dirty="0" err="1" smtClean="0"/>
              <a:t>Cinu</a:t>
            </a:r>
            <a:r>
              <a:rPr lang="lv-LV" dirty="0" smtClean="0"/>
              <a:t> dinastijas laikā </a:t>
            </a:r>
            <a:r>
              <a:rPr lang="lv-LV" dirty="0" err="1" smtClean="0"/>
              <a:t>puer</a:t>
            </a:r>
            <a:r>
              <a:rPr lang="lv-LV" dirty="0" smtClean="0"/>
              <a:t> tēja piedalījās visas Ķīnas tējas konkursā un izpelnījās ļoti augstu vērtējumu no imperatora un viņa padoto puses. Pēc tā daudzas </a:t>
            </a:r>
            <a:r>
              <a:rPr lang="lv-LV" dirty="0" err="1" smtClean="0"/>
              <a:t>puer</a:t>
            </a:r>
            <a:r>
              <a:rPr lang="lv-LV" dirty="0" smtClean="0"/>
              <a:t> šķirnes ieguva (imperatoru) nosaukumu un tika piegādātas imperatora namam.</a:t>
            </a:r>
            <a:endParaRPr lang="lv-LV"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irsraksts 6"/>
          <p:cNvSpPr>
            <a:spLocks noGrp="1"/>
          </p:cNvSpPr>
          <p:nvPr>
            <p:ph type="title"/>
          </p:nvPr>
        </p:nvSpPr>
        <p:spPr/>
        <p:txBody>
          <a:bodyPr>
            <a:normAutofit fontScale="90000"/>
          </a:bodyPr>
          <a:lstStyle/>
          <a:p>
            <a:r>
              <a:rPr lang="lv-LV" dirty="0" smtClean="0"/>
              <a:t>Iedalījums pēc fermentācijas</a:t>
            </a:r>
            <a:endParaRPr lang="lv-LV" dirty="0"/>
          </a:p>
        </p:txBody>
      </p:sp>
      <p:sp>
        <p:nvSpPr>
          <p:cNvPr id="3" name="Satura vietturis 2"/>
          <p:cNvSpPr>
            <a:spLocks noGrp="1"/>
          </p:cNvSpPr>
          <p:nvPr>
            <p:ph idx="1"/>
          </p:nvPr>
        </p:nvSpPr>
        <p:spPr/>
        <p:txBody>
          <a:bodyPr>
            <a:normAutofit/>
          </a:bodyPr>
          <a:lstStyle/>
          <a:p>
            <a:endParaRPr lang="lv-LV" dirty="0" smtClean="0"/>
          </a:p>
          <a:p>
            <a:r>
              <a:rPr lang="lv-LV" b="1" i="1" dirty="0" smtClean="0"/>
              <a:t> Nefermentētās tējas (tādas kā - zaļās , dzeltenās, </a:t>
            </a:r>
            <a:r>
              <a:rPr lang="lv-LV" b="1" i="1" dirty="0" err="1" smtClean="0"/>
              <a:t>puer</a:t>
            </a:r>
            <a:r>
              <a:rPr lang="lv-LV" b="1" i="1" dirty="0" smtClean="0"/>
              <a:t>)</a:t>
            </a:r>
            <a:r>
              <a:rPr lang="lv-LV" dirty="0" smtClean="0"/>
              <a:t> </a:t>
            </a:r>
          </a:p>
          <a:p>
            <a:r>
              <a:rPr lang="lv-LV" b="1" i="1" dirty="0" smtClean="0"/>
              <a:t> Daļēji fermentētās tējas (baltās, </a:t>
            </a:r>
            <a:r>
              <a:rPr lang="lv-LV" b="1" i="1" dirty="0" err="1" smtClean="0"/>
              <a:t>Oolong</a:t>
            </a:r>
            <a:r>
              <a:rPr lang="lv-LV" b="1" i="1" dirty="0" smtClean="0"/>
              <a:t>)</a:t>
            </a:r>
            <a:r>
              <a:rPr lang="lv-LV" dirty="0" smtClean="0"/>
              <a:t> </a:t>
            </a:r>
          </a:p>
          <a:p>
            <a:r>
              <a:rPr lang="lv-LV" b="1" i="1" dirty="0" smtClean="0"/>
              <a:t> Pilnīgi fermentētās tējas (sarkanās)</a:t>
            </a:r>
            <a:r>
              <a:rPr lang="lv-LV" dirty="0" smtClean="0"/>
              <a:t> </a:t>
            </a:r>
            <a:br>
              <a:rPr lang="lv-LV" dirty="0" smtClean="0"/>
            </a:br>
            <a:endParaRPr lang="lv-LV" dirty="0" smtClean="0"/>
          </a:p>
          <a:p>
            <a:endParaRPr lang="lv-LV"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irsraksts 4"/>
          <p:cNvSpPr>
            <a:spLocks noGrp="1"/>
          </p:cNvSpPr>
          <p:nvPr>
            <p:ph type="title"/>
          </p:nvPr>
        </p:nvSpPr>
        <p:spPr/>
        <p:txBody>
          <a:bodyPr/>
          <a:lstStyle/>
          <a:p>
            <a:endParaRPr lang="lv-LV"/>
          </a:p>
        </p:txBody>
      </p:sp>
      <p:sp>
        <p:nvSpPr>
          <p:cNvPr id="6" name="Teksta vietturis 5"/>
          <p:cNvSpPr>
            <a:spLocks noGrp="1"/>
          </p:cNvSpPr>
          <p:nvPr>
            <p:ph type="body" idx="1"/>
          </p:nvPr>
        </p:nvSpPr>
        <p:spPr/>
        <p:txBody>
          <a:bodyPr/>
          <a:lstStyle/>
          <a:p>
            <a:r>
              <a:rPr lang="lv-LV" dirty="0" smtClean="0"/>
              <a:t>Ievāktā tējas lapa</a:t>
            </a:r>
            <a:endParaRPr lang="lv-LV" dirty="0"/>
          </a:p>
        </p:txBody>
      </p:sp>
      <p:sp>
        <p:nvSpPr>
          <p:cNvPr id="7" name="Teksta vietturis 6"/>
          <p:cNvSpPr>
            <a:spLocks noGrp="1"/>
          </p:cNvSpPr>
          <p:nvPr>
            <p:ph type="body" sz="half" idx="3"/>
          </p:nvPr>
        </p:nvSpPr>
        <p:spPr/>
        <p:txBody>
          <a:bodyPr>
            <a:normAutofit fontScale="85000" lnSpcReduction="10000"/>
          </a:bodyPr>
          <a:lstStyle/>
          <a:p>
            <a:r>
              <a:rPr lang="lv-LV" dirty="0" smtClean="0"/>
              <a:t>Karsēšana un (zaļuma iznīcināšana)</a:t>
            </a:r>
            <a:endParaRPr lang="lv-LV" dirty="0"/>
          </a:p>
        </p:txBody>
      </p:sp>
      <p:pic>
        <p:nvPicPr>
          <p:cNvPr id="4" name="Satura vietturis 3" descr="Puer_4.jpg"/>
          <p:cNvPicPr>
            <a:picLocks noGrp="1" noChangeAspect="1"/>
          </p:cNvPicPr>
          <p:nvPr>
            <p:ph sz="quarter" idx="2"/>
          </p:nvPr>
        </p:nvPicPr>
        <p:blipFill>
          <a:blip r:embed="rId2"/>
          <a:stretch>
            <a:fillRect/>
          </a:stretch>
        </p:blipFill>
        <p:spPr>
          <a:xfrm>
            <a:off x="1312862" y="3087687"/>
            <a:ext cx="1809750" cy="1362075"/>
          </a:xfrm>
        </p:spPr>
      </p:pic>
      <p:pic>
        <p:nvPicPr>
          <p:cNvPr id="9" name="Satura vietturis 8" descr="Puer_5.jpg"/>
          <p:cNvPicPr>
            <a:picLocks noGrp="1" noChangeAspect="1"/>
          </p:cNvPicPr>
          <p:nvPr>
            <p:ph sz="quarter" idx="4"/>
          </p:nvPr>
        </p:nvPicPr>
        <p:blipFill>
          <a:blip r:embed="rId3"/>
          <a:stretch>
            <a:fillRect/>
          </a:stretch>
        </p:blipFill>
        <p:spPr>
          <a:xfrm>
            <a:off x="4572000" y="2209800"/>
            <a:ext cx="3886200" cy="32766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Virsraksts 8"/>
          <p:cNvSpPr>
            <a:spLocks noGrp="1"/>
          </p:cNvSpPr>
          <p:nvPr>
            <p:ph type="title"/>
          </p:nvPr>
        </p:nvSpPr>
        <p:spPr/>
        <p:txBody>
          <a:bodyPr/>
          <a:lstStyle/>
          <a:p>
            <a:endParaRPr lang="lv-LV"/>
          </a:p>
        </p:txBody>
      </p:sp>
      <p:sp>
        <p:nvSpPr>
          <p:cNvPr id="10" name="Teksta vietturis 9"/>
          <p:cNvSpPr>
            <a:spLocks noGrp="1"/>
          </p:cNvSpPr>
          <p:nvPr>
            <p:ph type="body" idx="1"/>
          </p:nvPr>
        </p:nvSpPr>
        <p:spPr/>
        <p:txBody>
          <a:bodyPr>
            <a:normAutofit fontScale="85000" lnSpcReduction="10000"/>
          </a:bodyPr>
          <a:lstStyle/>
          <a:p>
            <a:r>
              <a:rPr lang="pt-BR" dirty="0" smtClean="0"/>
              <a:t>Formas piepildīšana ar tējas lapiņām</a:t>
            </a:r>
            <a:endParaRPr lang="lv-LV" dirty="0"/>
          </a:p>
        </p:txBody>
      </p:sp>
      <p:sp>
        <p:nvSpPr>
          <p:cNvPr id="11" name="Teksta vietturis 10"/>
          <p:cNvSpPr>
            <a:spLocks noGrp="1"/>
          </p:cNvSpPr>
          <p:nvPr>
            <p:ph type="body" sz="half" idx="3"/>
          </p:nvPr>
        </p:nvSpPr>
        <p:spPr/>
        <p:txBody>
          <a:bodyPr>
            <a:normAutofit fontScale="25000" lnSpcReduction="20000"/>
          </a:bodyPr>
          <a:lstStyle/>
          <a:p>
            <a:endParaRPr lang="lv-LV" dirty="0" smtClean="0"/>
          </a:p>
          <a:p>
            <a:r>
              <a:rPr lang="lv-LV" sz="3400" dirty="0" smtClean="0"/>
              <a:t>Tējas plācenis žāvējās uz koka plauktiņa</a:t>
            </a:r>
          </a:p>
          <a:p>
            <a:r>
              <a:rPr lang="lv-LV" dirty="0" smtClean="0"/>
              <a:t> </a:t>
            </a:r>
          </a:p>
          <a:p>
            <a:endParaRPr lang="lv-LV" dirty="0"/>
          </a:p>
        </p:txBody>
      </p:sp>
      <p:pic>
        <p:nvPicPr>
          <p:cNvPr id="7" name="Satura vietturis 6" descr="Puer_6.jpg"/>
          <p:cNvPicPr>
            <a:picLocks noGrp="1" noChangeAspect="1"/>
          </p:cNvPicPr>
          <p:nvPr>
            <p:ph sz="quarter" idx="2"/>
          </p:nvPr>
        </p:nvPicPr>
        <p:blipFill>
          <a:blip r:embed="rId2"/>
          <a:stretch>
            <a:fillRect/>
          </a:stretch>
        </p:blipFill>
        <p:spPr>
          <a:xfrm>
            <a:off x="685800" y="2438400"/>
            <a:ext cx="3505200" cy="2667000"/>
          </a:xfrm>
        </p:spPr>
      </p:pic>
      <p:pic>
        <p:nvPicPr>
          <p:cNvPr id="8" name="Satura vietturis 7" descr="Puer_7.jpg"/>
          <p:cNvPicPr>
            <a:picLocks noGrp="1" noChangeAspect="1"/>
          </p:cNvPicPr>
          <p:nvPr>
            <p:ph sz="quarter" idx="4"/>
          </p:nvPr>
        </p:nvPicPr>
        <p:blipFill>
          <a:blip r:embed="rId3"/>
          <a:stretch>
            <a:fillRect/>
          </a:stretch>
        </p:blipFill>
        <p:spPr>
          <a:xfrm>
            <a:off x="4343400" y="2438400"/>
            <a:ext cx="3962399" cy="26670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Virsraksts 8"/>
          <p:cNvSpPr>
            <a:spLocks noGrp="1"/>
          </p:cNvSpPr>
          <p:nvPr>
            <p:ph type="title"/>
          </p:nvPr>
        </p:nvSpPr>
        <p:spPr/>
        <p:txBody>
          <a:bodyPr/>
          <a:lstStyle/>
          <a:p>
            <a:endParaRPr lang="lv-LV"/>
          </a:p>
        </p:txBody>
      </p:sp>
      <p:pic>
        <p:nvPicPr>
          <p:cNvPr id="12" name="Satura vietturis 11" descr="Puer_8.jpg"/>
          <p:cNvPicPr>
            <a:picLocks noGrp="1" noChangeAspect="1"/>
          </p:cNvPicPr>
          <p:nvPr>
            <p:ph sz="half" idx="1"/>
          </p:nvPr>
        </p:nvPicPr>
        <p:blipFill>
          <a:blip r:embed="rId2"/>
          <a:stretch>
            <a:fillRect/>
          </a:stretch>
        </p:blipFill>
        <p:spPr>
          <a:xfrm>
            <a:off x="609600" y="1905000"/>
            <a:ext cx="3733800" cy="3505200"/>
          </a:xfrm>
        </p:spPr>
      </p:pic>
      <p:pic>
        <p:nvPicPr>
          <p:cNvPr id="13" name="Satura vietturis 12" descr="Puer_9.jpg"/>
          <p:cNvPicPr>
            <a:picLocks noGrp="1" noChangeAspect="1"/>
          </p:cNvPicPr>
          <p:nvPr>
            <p:ph sz="half" idx="2"/>
          </p:nvPr>
        </p:nvPicPr>
        <p:blipFill>
          <a:blip r:embed="rId3"/>
          <a:stretch>
            <a:fillRect/>
          </a:stretch>
        </p:blipFill>
        <p:spPr>
          <a:xfrm>
            <a:off x="4419600" y="1905000"/>
            <a:ext cx="3962399" cy="35052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endParaRPr lang="lv-LV"/>
          </a:p>
        </p:txBody>
      </p:sp>
      <p:pic>
        <p:nvPicPr>
          <p:cNvPr id="5" name="Satura vietturis 4" descr="Puer_10.jpg"/>
          <p:cNvPicPr>
            <a:picLocks noGrp="1" noChangeAspect="1"/>
          </p:cNvPicPr>
          <p:nvPr>
            <p:ph sz="half" idx="1"/>
          </p:nvPr>
        </p:nvPicPr>
        <p:blipFill>
          <a:blip r:embed="rId2"/>
          <a:stretch>
            <a:fillRect/>
          </a:stretch>
        </p:blipFill>
        <p:spPr>
          <a:xfrm>
            <a:off x="1241425" y="3148806"/>
            <a:ext cx="1952625" cy="1428750"/>
          </a:xfrm>
        </p:spPr>
      </p:pic>
      <p:pic>
        <p:nvPicPr>
          <p:cNvPr id="6" name="Satura vietturis 5" descr="Puer_11.jpg"/>
          <p:cNvPicPr>
            <a:picLocks noGrp="1" noChangeAspect="1"/>
          </p:cNvPicPr>
          <p:nvPr>
            <p:ph sz="half" idx="2"/>
          </p:nvPr>
        </p:nvPicPr>
        <p:blipFill>
          <a:blip r:embed="rId3"/>
          <a:stretch>
            <a:fillRect/>
          </a:stretch>
        </p:blipFill>
        <p:spPr>
          <a:xfrm>
            <a:off x="4419600" y="2133600"/>
            <a:ext cx="3809999" cy="33528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irsraksts 4"/>
          <p:cNvSpPr>
            <a:spLocks noGrp="1"/>
          </p:cNvSpPr>
          <p:nvPr>
            <p:ph type="title"/>
          </p:nvPr>
        </p:nvSpPr>
        <p:spPr/>
        <p:txBody>
          <a:bodyPr/>
          <a:lstStyle/>
          <a:p>
            <a:endParaRPr lang="lv-LV" dirty="0"/>
          </a:p>
        </p:txBody>
      </p:sp>
      <p:sp>
        <p:nvSpPr>
          <p:cNvPr id="6" name="Satura vietturis 5"/>
          <p:cNvSpPr>
            <a:spLocks noGrp="1"/>
          </p:cNvSpPr>
          <p:nvPr>
            <p:ph idx="1"/>
          </p:nvPr>
        </p:nvSpPr>
        <p:spPr/>
        <p:txBody>
          <a:bodyPr/>
          <a:lstStyle/>
          <a:p>
            <a:r>
              <a:rPr lang="lv-LV" dirty="0" smtClean="0"/>
              <a:t>Augļu tējas –svaigi un kaltēti augļi(ābols, plūškoka </a:t>
            </a:r>
            <a:r>
              <a:rPr lang="lv-LV" dirty="0" err="1" smtClean="0"/>
              <a:t>augļi,ķirši</a:t>
            </a:r>
            <a:r>
              <a:rPr lang="lv-LV" dirty="0" smtClean="0"/>
              <a:t>,</a:t>
            </a:r>
          </a:p>
          <a:p>
            <a:r>
              <a:rPr lang="lv-LV" dirty="0" smtClean="0"/>
              <a:t>Ārstniecības augu tējas-</a:t>
            </a:r>
            <a:r>
              <a:rPr lang="lv-LV" dirty="0" err="1" smtClean="0"/>
              <a:t>kumelītes,piparmētra</a:t>
            </a:r>
            <a:r>
              <a:rPr lang="lv-LV" dirty="0" smtClean="0"/>
              <a:t>, liepu </a:t>
            </a:r>
            <a:r>
              <a:rPr lang="lv-LV" dirty="0" err="1" smtClean="0"/>
              <a:t>ziedi,asinszāle</a:t>
            </a:r>
            <a:r>
              <a:rPr lang="lv-LV" dirty="0" smtClean="0"/>
              <a:t>, pelašķi </a:t>
            </a:r>
            <a:r>
              <a:rPr lang="lv-LV" dirty="0" err="1" smtClean="0"/>
              <a:t>utml</a:t>
            </a:r>
            <a:r>
              <a:rPr lang="lv-LV" dirty="0" smtClean="0"/>
              <a:t>.</a:t>
            </a:r>
          </a:p>
          <a:p>
            <a:r>
              <a:rPr lang="lv-LV" dirty="0" smtClean="0"/>
              <a:t>Garšaugu tējas –timiāns, salvija, ķimenes, ingvers, </a:t>
            </a:r>
          </a:p>
          <a:p>
            <a:r>
              <a:rPr lang="lv-LV" dirty="0" smtClean="0"/>
              <a:t>Tējas dzērieni-šķīstošās tējas</a:t>
            </a:r>
            <a:endParaRPr lang="lv-LV"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Tējas trauki</a:t>
            </a:r>
            <a:endParaRPr lang="lv-LV" dirty="0"/>
          </a:p>
        </p:txBody>
      </p:sp>
      <p:pic>
        <p:nvPicPr>
          <p:cNvPr id="4" name="Satura vietturis 3" descr="images.jpeg"/>
          <p:cNvPicPr>
            <a:picLocks noGrp="1" noChangeAspect="1"/>
          </p:cNvPicPr>
          <p:nvPr>
            <p:ph idx="1"/>
          </p:nvPr>
        </p:nvPicPr>
        <p:blipFill>
          <a:blip r:embed="rId2"/>
          <a:stretch>
            <a:fillRect/>
          </a:stretch>
        </p:blipFill>
        <p:spPr>
          <a:xfrm>
            <a:off x="762000" y="1905000"/>
            <a:ext cx="2667000" cy="2971800"/>
          </a:xfrm>
        </p:spPr>
      </p:pic>
      <p:pic>
        <p:nvPicPr>
          <p:cNvPr id="5" name="Attēls 4" descr="BL21013_125039517607.jpg"/>
          <p:cNvPicPr>
            <a:picLocks noChangeAspect="1"/>
          </p:cNvPicPr>
          <p:nvPr/>
        </p:nvPicPr>
        <p:blipFill>
          <a:blip r:embed="rId3"/>
          <a:stretch>
            <a:fillRect/>
          </a:stretch>
        </p:blipFill>
        <p:spPr>
          <a:xfrm>
            <a:off x="3581401" y="1752600"/>
            <a:ext cx="4267200" cy="41148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Tējas kanniņa ar krūzītēm</a:t>
            </a:r>
            <a:endParaRPr lang="lv-LV" dirty="0"/>
          </a:p>
        </p:txBody>
      </p:sp>
      <p:pic>
        <p:nvPicPr>
          <p:cNvPr id="4" name="Satura vietturis 3" descr="images.jpeg"/>
          <p:cNvPicPr>
            <a:picLocks noGrp="1" noChangeAspect="1"/>
          </p:cNvPicPr>
          <p:nvPr>
            <p:ph idx="1"/>
          </p:nvPr>
        </p:nvPicPr>
        <p:blipFill>
          <a:blip r:embed="rId2"/>
          <a:stretch>
            <a:fillRect/>
          </a:stretch>
        </p:blipFill>
        <p:spPr>
          <a:xfrm>
            <a:off x="990600" y="1676400"/>
            <a:ext cx="4724400" cy="4114800"/>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endParaRPr lang="lv-LV"/>
          </a:p>
        </p:txBody>
      </p:sp>
      <p:pic>
        <p:nvPicPr>
          <p:cNvPr id="4" name="Satura vietturis 3" descr="images.jpeg"/>
          <p:cNvPicPr>
            <a:picLocks noGrp="1" noChangeAspect="1"/>
          </p:cNvPicPr>
          <p:nvPr>
            <p:ph idx="1"/>
          </p:nvPr>
        </p:nvPicPr>
        <p:blipFill>
          <a:blip r:embed="rId2"/>
          <a:stretch>
            <a:fillRect/>
          </a:stretch>
        </p:blipFill>
        <p:spPr>
          <a:xfrm>
            <a:off x="1295400" y="1905000"/>
            <a:ext cx="4510087" cy="3505200"/>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endParaRPr lang="lv-LV"/>
          </a:p>
        </p:txBody>
      </p:sp>
      <p:pic>
        <p:nvPicPr>
          <p:cNvPr id="4" name="Satura vietturis 3" descr="images.jpeg"/>
          <p:cNvPicPr>
            <a:picLocks noGrp="1" noChangeAspect="1"/>
          </p:cNvPicPr>
          <p:nvPr>
            <p:ph idx="1"/>
          </p:nvPr>
        </p:nvPicPr>
        <p:blipFill>
          <a:blip r:embed="rId2"/>
          <a:stretch>
            <a:fillRect/>
          </a:stretch>
        </p:blipFill>
        <p:spPr>
          <a:xfrm>
            <a:off x="1371600" y="1600200"/>
            <a:ext cx="6248400" cy="4191000"/>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endParaRPr lang="lv-LV"/>
          </a:p>
        </p:txBody>
      </p:sp>
      <p:pic>
        <p:nvPicPr>
          <p:cNvPr id="4" name="Satura vietturis 3" descr="AR1681_06C_1242904445_m1.jpg"/>
          <p:cNvPicPr>
            <a:picLocks noGrp="1" noChangeAspect="1"/>
          </p:cNvPicPr>
          <p:nvPr>
            <p:ph idx="1"/>
          </p:nvPr>
        </p:nvPicPr>
        <p:blipFill>
          <a:blip r:embed="rId2"/>
          <a:stretch>
            <a:fillRect/>
          </a:stretch>
        </p:blipFill>
        <p:spPr>
          <a:xfrm>
            <a:off x="1457325" y="1913731"/>
            <a:ext cx="5238750" cy="423862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Baltā tēja</a:t>
            </a:r>
            <a:endParaRPr lang="lv-LV" dirty="0"/>
          </a:p>
        </p:txBody>
      </p:sp>
      <p:sp>
        <p:nvSpPr>
          <p:cNvPr id="3" name="Satura vietturis 2"/>
          <p:cNvSpPr>
            <a:spLocks noGrp="1"/>
          </p:cNvSpPr>
          <p:nvPr>
            <p:ph sz="half" idx="1"/>
          </p:nvPr>
        </p:nvSpPr>
        <p:spPr/>
        <p:txBody>
          <a:bodyPr>
            <a:normAutofit fontScale="55000" lnSpcReduction="20000"/>
          </a:bodyPr>
          <a:lstStyle/>
          <a:p>
            <a:endParaRPr lang="lv-LV" dirty="0" smtClean="0"/>
          </a:p>
          <a:p>
            <a:r>
              <a:rPr lang="lv-LV" dirty="0" smtClean="0"/>
              <a:t>No visām iepriekš minētajām tēju šķirnēm vismaigākā ir </a:t>
            </a:r>
            <a:r>
              <a:rPr lang="lv-LV" b="1" dirty="0" smtClean="0"/>
              <a:t>baltā tēja</a:t>
            </a:r>
            <a:r>
              <a:rPr lang="lv-LV" dirty="0" smtClean="0"/>
              <a:t>.</a:t>
            </a:r>
          </a:p>
          <a:p>
            <a:r>
              <a:rPr lang="lv-LV" dirty="0" smtClean="0"/>
              <a:t>Uzlējuma krāsa ir gandrīz bezkrāsaina, caurspīdīga, var iekrāsoties viegli dzeltenīga vai viegli rozā. Aromāts smalks un delikāts, taču iedarbība ļoti jūtama.</a:t>
            </a:r>
          </a:p>
          <a:p>
            <a:r>
              <a:rPr lang="lv-LV" dirty="0" smtClean="0"/>
              <a:t>Populārākās šķirnes - </a:t>
            </a:r>
            <a:r>
              <a:rPr lang="lv-LV" b="1" dirty="0" err="1" smtClean="0"/>
              <a:t>Bai</a:t>
            </a:r>
            <a:r>
              <a:rPr lang="lv-LV" b="1" dirty="0" smtClean="0"/>
              <a:t> </a:t>
            </a:r>
            <a:r>
              <a:rPr lang="lv-LV" b="1" dirty="0" err="1" smtClean="0"/>
              <a:t>Hao</a:t>
            </a:r>
            <a:r>
              <a:rPr lang="lv-LV" b="1" dirty="0" smtClean="0"/>
              <a:t> </a:t>
            </a:r>
            <a:r>
              <a:rPr lang="lv-LV" b="1" dirty="0" err="1" smtClean="0"/>
              <a:t>Iņ</a:t>
            </a:r>
            <a:r>
              <a:rPr lang="lv-LV" b="1" dirty="0" smtClean="0"/>
              <a:t> </a:t>
            </a:r>
            <a:r>
              <a:rPr lang="lv-LV" b="1" dirty="0" err="1" smtClean="0"/>
              <a:t>Čžeņ</a:t>
            </a:r>
            <a:r>
              <a:rPr lang="lv-LV" dirty="0" smtClean="0"/>
              <a:t> ( Sudrabotās Adatas ar Baltajām Pūciņām) un </a:t>
            </a:r>
            <a:r>
              <a:rPr lang="lv-LV" b="1" dirty="0" err="1" smtClean="0"/>
              <a:t>Bai</a:t>
            </a:r>
            <a:r>
              <a:rPr lang="lv-LV" b="1" dirty="0" smtClean="0"/>
              <a:t> </a:t>
            </a:r>
            <a:r>
              <a:rPr lang="lv-LV" b="1" dirty="0" err="1" smtClean="0"/>
              <a:t>Mu</a:t>
            </a:r>
            <a:r>
              <a:rPr lang="lv-LV" b="1" dirty="0" smtClean="0"/>
              <a:t> Dan</a:t>
            </a:r>
            <a:r>
              <a:rPr lang="lv-LV" dirty="0" smtClean="0"/>
              <a:t> (Baltā </a:t>
            </a:r>
            <a:r>
              <a:rPr lang="lv-LV" dirty="0" err="1" smtClean="0"/>
              <a:t>Pionija</a:t>
            </a:r>
            <a:r>
              <a:rPr lang="lv-LV" dirty="0" smtClean="0"/>
              <a:t>), pie tam pēdējā ir 2 variācijās - parastā, kā visas baltās tējas un otra (</a:t>
            </a:r>
            <a:r>
              <a:rPr lang="lv-LV" dirty="0" err="1" smtClean="0"/>
              <a:t>lao</a:t>
            </a:r>
            <a:r>
              <a:rPr lang="lv-LV" dirty="0" smtClean="0"/>
              <a:t>),tas nozīmē (vecais), kurā skaidri un nepārprotami jaušamas sarkanās tējas notiņas, kaut arī uzlējuma krāsa paliek gaiša</a:t>
            </a:r>
            <a:endParaRPr lang="lv-LV" dirty="0"/>
          </a:p>
        </p:txBody>
      </p:sp>
      <p:pic>
        <p:nvPicPr>
          <p:cNvPr id="6" name="Satura vietturis 5" descr="Baltas_1.jpg"/>
          <p:cNvPicPr>
            <a:picLocks noGrp="1" noChangeAspect="1"/>
          </p:cNvPicPr>
          <p:nvPr>
            <p:ph sz="half" idx="2"/>
          </p:nvPr>
        </p:nvPicPr>
        <p:blipFill>
          <a:blip r:embed="rId2"/>
          <a:stretch>
            <a:fillRect/>
          </a:stretch>
        </p:blipFill>
        <p:spPr>
          <a:xfrm>
            <a:off x="4876800" y="1676400"/>
            <a:ext cx="3733800" cy="3581400"/>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endParaRPr lang="lv-LV"/>
          </a:p>
        </p:txBody>
      </p:sp>
      <p:pic>
        <p:nvPicPr>
          <p:cNvPr id="4" name="Satura vietturis 3" descr="images.jpeg"/>
          <p:cNvPicPr>
            <a:picLocks noGrp="1" noChangeAspect="1"/>
          </p:cNvPicPr>
          <p:nvPr>
            <p:ph idx="1"/>
          </p:nvPr>
        </p:nvPicPr>
        <p:blipFill>
          <a:blip r:embed="rId2"/>
          <a:stretch>
            <a:fillRect/>
          </a:stretch>
        </p:blipFill>
        <p:spPr>
          <a:xfrm>
            <a:off x="381000" y="685800"/>
            <a:ext cx="4619625" cy="3758406"/>
          </a:xfrm>
        </p:spPr>
      </p:pic>
      <p:pic>
        <p:nvPicPr>
          <p:cNvPr id="5" name="Attēls 4" descr="images.jpeg"/>
          <p:cNvPicPr>
            <a:picLocks noChangeAspect="1"/>
          </p:cNvPicPr>
          <p:nvPr/>
        </p:nvPicPr>
        <p:blipFill>
          <a:blip r:embed="rId3"/>
          <a:stretch>
            <a:fillRect/>
          </a:stretch>
        </p:blipFill>
        <p:spPr>
          <a:xfrm>
            <a:off x="4648200" y="2895600"/>
            <a:ext cx="4038600" cy="35814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endParaRPr lang="lv-LV"/>
          </a:p>
        </p:txBody>
      </p:sp>
      <p:pic>
        <p:nvPicPr>
          <p:cNvPr id="4" name="Satura vietturis 3" descr="images.jpeg"/>
          <p:cNvPicPr>
            <a:picLocks noGrp="1" noChangeAspect="1"/>
          </p:cNvPicPr>
          <p:nvPr>
            <p:ph idx="1"/>
          </p:nvPr>
        </p:nvPicPr>
        <p:blipFill>
          <a:blip r:embed="rId2"/>
          <a:stretch>
            <a:fillRect/>
          </a:stretch>
        </p:blipFill>
        <p:spPr>
          <a:xfrm>
            <a:off x="609600" y="990600"/>
            <a:ext cx="6248400" cy="4267200"/>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err="1" smtClean="0"/>
              <a:t>Piālas</a:t>
            </a:r>
            <a:r>
              <a:rPr lang="lv-LV" dirty="0" smtClean="0"/>
              <a:t> tējai</a:t>
            </a:r>
            <a:endParaRPr lang="lv-LV" dirty="0"/>
          </a:p>
        </p:txBody>
      </p:sp>
      <p:pic>
        <p:nvPicPr>
          <p:cNvPr id="4" name="Satura vietturis 3" descr="1-T2Ow9lXndXXXXXXXXX_!!674440764-500x500.jpg"/>
          <p:cNvPicPr>
            <a:picLocks noGrp="1" noChangeAspect="1"/>
          </p:cNvPicPr>
          <p:nvPr>
            <p:ph idx="1"/>
          </p:nvPr>
        </p:nvPicPr>
        <p:blipFill>
          <a:blip r:embed="rId2"/>
          <a:stretch>
            <a:fillRect/>
          </a:stretch>
        </p:blipFill>
        <p:spPr>
          <a:xfrm>
            <a:off x="1676400" y="1600200"/>
            <a:ext cx="5562600" cy="4525963"/>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endParaRPr lang="lv-LV"/>
          </a:p>
        </p:txBody>
      </p:sp>
      <p:pic>
        <p:nvPicPr>
          <p:cNvPr id="4" name="Satura vietturis 3" descr="images.jpeg"/>
          <p:cNvPicPr>
            <a:picLocks noGrp="1" noChangeAspect="1"/>
          </p:cNvPicPr>
          <p:nvPr>
            <p:ph idx="1"/>
          </p:nvPr>
        </p:nvPicPr>
        <p:blipFill>
          <a:blip r:embed="rId2"/>
          <a:stretch>
            <a:fillRect/>
          </a:stretch>
        </p:blipFill>
        <p:spPr>
          <a:xfrm>
            <a:off x="990600" y="1981200"/>
            <a:ext cx="5715000" cy="3810000"/>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Tējas sietiņi</a:t>
            </a:r>
            <a:endParaRPr lang="lv-LV" dirty="0"/>
          </a:p>
        </p:txBody>
      </p:sp>
      <p:pic>
        <p:nvPicPr>
          <p:cNvPr id="4" name="Satura vietturis 3" descr="images.jpeg"/>
          <p:cNvPicPr>
            <a:picLocks noGrp="1" noChangeAspect="1"/>
          </p:cNvPicPr>
          <p:nvPr>
            <p:ph sz="half" idx="1"/>
          </p:nvPr>
        </p:nvPicPr>
        <p:blipFill>
          <a:blip r:embed="rId2"/>
          <a:stretch>
            <a:fillRect/>
          </a:stretch>
        </p:blipFill>
        <p:spPr>
          <a:xfrm>
            <a:off x="838200" y="1981200"/>
            <a:ext cx="3390900" cy="1343025"/>
          </a:xfrm>
        </p:spPr>
      </p:pic>
      <p:sp>
        <p:nvSpPr>
          <p:cNvPr id="5" name="Satura vietturis 4"/>
          <p:cNvSpPr>
            <a:spLocks noGrp="1"/>
          </p:cNvSpPr>
          <p:nvPr>
            <p:ph sz="half" idx="2"/>
          </p:nvPr>
        </p:nvSpPr>
        <p:spPr/>
        <p:txBody>
          <a:bodyPr/>
          <a:lstStyle/>
          <a:p>
            <a:r>
              <a:rPr lang="lv-LV" dirty="0" smtClean="0"/>
              <a:t>Metāliskie</a:t>
            </a:r>
          </a:p>
          <a:p>
            <a:r>
              <a:rPr lang="lv-LV" dirty="0" smtClean="0"/>
              <a:t>Plastmasas</a:t>
            </a:r>
          </a:p>
          <a:p>
            <a:r>
              <a:rPr lang="lv-LV" dirty="0" smtClean="0"/>
              <a:t>Bambusa</a:t>
            </a:r>
          </a:p>
          <a:p>
            <a:endParaRPr lang="lv-LV" dirty="0" smtClean="0"/>
          </a:p>
          <a:p>
            <a:endParaRPr lang="lv-LV" dirty="0" smtClean="0"/>
          </a:p>
          <a:p>
            <a:endParaRPr lang="lv-LV" dirty="0"/>
          </a:p>
        </p:txBody>
      </p:sp>
      <p:pic>
        <p:nvPicPr>
          <p:cNvPr id="6" name="Attēls 5" descr="images.jpeg"/>
          <p:cNvPicPr>
            <a:picLocks noChangeAspect="1"/>
          </p:cNvPicPr>
          <p:nvPr/>
        </p:nvPicPr>
        <p:blipFill>
          <a:blip r:embed="rId3"/>
          <a:stretch>
            <a:fillRect/>
          </a:stretch>
        </p:blipFill>
        <p:spPr>
          <a:xfrm>
            <a:off x="4495800" y="3657600"/>
            <a:ext cx="3352800" cy="2143125"/>
          </a:xfrm>
          <a:prstGeom prst="rect">
            <a:avLst/>
          </a:prstGeom>
        </p:spPr>
      </p:pic>
      <p:pic>
        <p:nvPicPr>
          <p:cNvPr id="7" name="Attēls 6" descr="images.jpeg"/>
          <p:cNvPicPr>
            <a:picLocks noChangeAspect="1"/>
          </p:cNvPicPr>
          <p:nvPr/>
        </p:nvPicPr>
        <p:blipFill>
          <a:blip r:embed="rId4"/>
          <a:stretch>
            <a:fillRect/>
          </a:stretch>
        </p:blipFill>
        <p:spPr>
          <a:xfrm>
            <a:off x="838200" y="3429000"/>
            <a:ext cx="3886200" cy="22860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endParaRPr lang="lv-LV" dirty="0"/>
          </a:p>
        </p:txBody>
      </p:sp>
      <p:pic>
        <p:nvPicPr>
          <p:cNvPr id="4" name="Satura vietturis 3" descr="images.jpeg"/>
          <p:cNvPicPr>
            <a:picLocks noGrp="1" noChangeAspect="1"/>
          </p:cNvPicPr>
          <p:nvPr>
            <p:ph idx="1"/>
          </p:nvPr>
        </p:nvPicPr>
        <p:blipFill>
          <a:blip r:embed="rId2"/>
          <a:stretch>
            <a:fillRect/>
          </a:stretch>
        </p:blipFill>
        <p:spPr>
          <a:xfrm>
            <a:off x="1143000" y="2209800"/>
            <a:ext cx="4810125" cy="3048000"/>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Tējas sildītāji</a:t>
            </a:r>
            <a:endParaRPr lang="lv-LV" dirty="0"/>
          </a:p>
        </p:txBody>
      </p:sp>
      <p:pic>
        <p:nvPicPr>
          <p:cNvPr id="4" name="Satura vietturis 3" descr="images.jpeg"/>
          <p:cNvPicPr>
            <a:picLocks noGrp="1" noChangeAspect="1"/>
          </p:cNvPicPr>
          <p:nvPr>
            <p:ph idx="1"/>
          </p:nvPr>
        </p:nvPicPr>
        <p:blipFill>
          <a:blip r:embed="rId2"/>
          <a:stretch>
            <a:fillRect/>
          </a:stretch>
        </p:blipFill>
        <p:spPr>
          <a:xfrm>
            <a:off x="685800" y="1752600"/>
            <a:ext cx="3505200" cy="5105400"/>
          </a:xfrm>
        </p:spPr>
      </p:pic>
      <p:pic>
        <p:nvPicPr>
          <p:cNvPr id="5" name="Attēls 4" descr="1.jpg"/>
          <p:cNvPicPr>
            <a:picLocks noChangeAspect="1"/>
          </p:cNvPicPr>
          <p:nvPr/>
        </p:nvPicPr>
        <p:blipFill>
          <a:blip r:embed="rId3"/>
          <a:stretch>
            <a:fillRect/>
          </a:stretch>
        </p:blipFill>
        <p:spPr>
          <a:xfrm>
            <a:off x="3733800" y="2230518"/>
            <a:ext cx="4267200" cy="3827381"/>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idx="4294967295"/>
          </p:nvPr>
        </p:nvSpPr>
        <p:spPr>
          <a:xfrm>
            <a:off x="0" y="274638"/>
            <a:ext cx="8229600" cy="4068762"/>
          </a:xfrm>
        </p:spPr>
        <p:txBody>
          <a:bodyPr/>
          <a:lstStyle/>
          <a:p>
            <a:r>
              <a:rPr lang="lv-LV" dirty="0" smtClean="0"/>
              <a:t>           Paldies par uzmanību!</a:t>
            </a:r>
            <a:endParaRPr lang="lv-LV"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fontScale="90000"/>
          </a:bodyPr>
          <a:lstStyle/>
          <a:p>
            <a:r>
              <a:rPr lang="lv-LV" dirty="0" smtClean="0"/>
              <a:t>Baltās tējas audzēšanas vietas</a:t>
            </a:r>
            <a:endParaRPr lang="lv-LV" dirty="0"/>
          </a:p>
        </p:txBody>
      </p:sp>
      <p:pic>
        <p:nvPicPr>
          <p:cNvPr id="6" name="Satura vietturis 5" descr="Baltas_2.jpg"/>
          <p:cNvPicPr>
            <a:picLocks noGrp="1" noChangeAspect="1"/>
          </p:cNvPicPr>
          <p:nvPr>
            <p:ph idx="1"/>
          </p:nvPr>
        </p:nvPicPr>
        <p:blipFill>
          <a:blip r:embed="rId2"/>
          <a:stretch>
            <a:fillRect/>
          </a:stretch>
        </p:blipFill>
        <p:spPr>
          <a:xfrm>
            <a:off x="914400" y="1524000"/>
            <a:ext cx="7239000" cy="45720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atura vietturis 3" descr="Baltas_3.jpg"/>
          <p:cNvPicPr>
            <a:picLocks noGrp="1" noChangeAspect="1"/>
          </p:cNvPicPr>
          <p:nvPr>
            <p:ph idx="4294967295"/>
          </p:nvPr>
        </p:nvPicPr>
        <p:blipFill>
          <a:blip r:embed="rId2"/>
          <a:stretch>
            <a:fillRect/>
          </a:stretch>
        </p:blipFill>
        <p:spPr>
          <a:xfrm>
            <a:off x="1828800" y="1066800"/>
            <a:ext cx="4886325" cy="4846638"/>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Zaļā tēja</a:t>
            </a:r>
            <a:endParaRPr lang="lv-LV" dirty="0"/>
          </a:p>
        </p:txBody>
      </p:sp>
      <p:sp>
        <p:nvSpPr>
          <p:cNvPr id="3" name="Satura vietturis 2"/>
          <p:cNvSpPr>
            <a:spLocks noGrp="1"/>
          </p:cNvSpPr>
          <p:nvPr>
            <p:ph sz="half" idx="1"/>
          </p:nvPr>
        </p:nvSpPr>
        <p:spPr>
          <a:xfrm>
            <a:off x="457200" y="1600200"/>
            <a:ext cx="4572000" cy="4525963"/>
          </a:xfrm>
        </p:spPr>
        <p:txBody>
          <a:bodyPr>
            <a:normAutofit fontScale="92500" lnSpcReduction="10000"/>
          </a:bodyPr>
          <a:lstStyle/>
          <a:p>
            <a:r>
              <a:rPr lang="lv-LV" sz="1200" dirty="0" smtClean="0"/>
              <a:t> </a:t>
            </a:r>
          </a:p>
          <a:p>
            <a:r>
              <a:rPr lang="lv-LV" sz="1400" b="1" dirty="0" smtClean="0"/>
              <a:t>Zaļās tējas</a:t>
            </a:r>
            <a:r>
              <a:rPr lang="lv-LV" sz="1400" dirty="0" smtClean="0"/>
              <a:t> - ir ļoti dažādas - sākot ar maigām un pūkainām, kā </a:t>
            </a:r>
            <a:r>
              <a:rPr lang="lv-LV" sz="1400" b="1" dirty="0" err="1" smtClean="0"/>
              <a:t>Bai</a:t>
            </a:r>
            <a:r>
              <a:rPr lang="lv-LV" sz="1400" b="1" dirty="0" smtClean="0"/>
              <a:t> </a:t>
            </a:r>
            <a:r>
              <a:rPr lang="lv-LV" sz="1400" b="1" dirty="0" err="1" smtClean="0"/>
              <a:t>Jui</a:t>
            </a:r>
            <a:r>
              <a:rPr lang="lv-LV" sz="1400" b="1" dirty="0" smtClean="0"/>
              <a:t> Tu</a:t>
            </a:r>
            <a:r>
              <a:rPr lang="lv-LV" sz="1400" dirty="0" smtClean="0"/>
              <a:t> (Baltais Nefrīta Zaķis) un </a:t>
            </a:r>
            <a:r>
              <a:rPr lang="lv-LV" sz="1400" b="1" dirty="0" err="1" smtClean="0"/>
              <a:t>Sjue</a:t>
            </a:r>
            <a:r>
              <a:rPr lang="lv-LV" sz="1400" b="1" dirty="0" smtClean="0"/>
              <a:t> </a:t>
            </a:r>
            <a:r>
              <a:rPr lang="lv-LV" sz="1400" b="1" dirty="0" err="1" smtClean="0"/>
              <a:t>Hua</a:t>
            </a:r>
            <a:r>
              <a:rPr lang="lv-LV" sz="1400" dirty="0" smtClean="0"/>
              <a:t> (Sniegpārsliņa) līdz izteiktām zaļās tējas šķirnēm ar gludām lapiņām - </a:t>
            </a:r>
            <a:r>
              <a:rPr lang="lv-LV" sz="1400" b="1" dirty="0" err="1" smtClean="0"/>
              <a:t>Lun</a:t>
            </a:r>
            <a:r>
              <a:rPr lang="lv-LV" sz="1400" b="1" dirty="0" smtClean="0"/>
              <a:t> </a:t>
            </a:r>
            <a:r>
              <a:rPr lang="lv-LV" sz="1400" b="1" dirty="0" err="1" smtClean="0"/>
              <a:t>Czin</a:t>
            </a:r>
            <a:r>
              <a:rPr lang="lv-LV" sz="1400" dirty="0" smtClean="0"/>
              <a:t> (Pūķa Aka) un </a:t>
            </a:r>
            <a:r>
              <a:rPr lang="lv-LV" sz="1400" b="1" dirty="0" err="1" smtClean="0"/>
              <a:t>Čžu</a:t>
            </a:r>
            <a:r>
              <a:rPr lang="lv-LV" sz="1400" b="1" dirty="0" smtClean="0"/>
              <a:t> E </a:t>
            </a:r>
            <a:r>
              <a:rPr lang="lv-LV" sz="1400" b="1" dirty="0" err="1" smtClean="0"/>
              <a:t>Cina</a:t>
            </a:r>
            <a:r>
              <a:rPr lang="lv-LV" sz="1400" dirty="0" smtClean="0"/>
              <a:t> (Bambusa Lapu Svaigums). </a:t>
            </a:r>
          </a:p>
          <a:p>
            <a:r>
              <a:rPr lang="lv-LV" sz="1400" dirty="0" smtClean="0"/>
              <a:t>Dažkārt zaļās tējas aromatizē ar jasmīna ziediem, pievienojot gatavai tējai jasmīna ziediņus. Tā kopā tās tiek noturētas līdz pat mēnesim, pēc tam no dažām šķirnēm jasmīna ziediņus izlasa ārā, bet citas tā arī tiek laistas pārdošanā ar visiem ziediņiem. </a:t>
            </a:r>
          </a:p>
          <a:p>
            <a:r>
              <a:rPr lang="lv-LV" sz="1400" dirty="0" smtClean="0"/>
              <a:t>Tā pat zaļās tējas tiek izmantotas - tā saucamajās sietajās tējās kur tiek ņemtas svaigās garās lapiņas un ar diegu palīdzību lapiņas tiek sasietas, citās tiek ievietoti ziedi, kuri aplejot šo tējas bumbiņu atbrīvojas no </a:t>
            </a:r>
            <a:r>
              <a:rPr lang="lv-LV" sz="1400" dirty="0" err="1" smtClean="0"/>
              <a:t>atvērušāmies</a:t>
            </a:r>
            <a:r>
              <a:rPr lang="lv-LV" sz="1400" dirty="0" smtClean="0"/>
              <a:t> tējas lapiņām un skaisti uzplaukst stikla </a:t>
            </a:r>
            <a:r>
              <a:rPr lang="lv-LV" sz="1400" dirty="0" err="1" smtClean="0"/>
              <a:t>traukā,priecējot</a:t>
            </a:r>
            <a:r>
              <a:rPr lang="lv-LV" sz="1400" dirty="0" smtClean="0"/>
              <a:t> visus kuri to </a:t>
            </a:r>
            <a:r>
              <a:rPr lang="lv-LV" sz="1400" dirty="0" err="1" smtClean="0"/>
              <a:t>redz.V</a:t>
            </a:r>
            <a:r>
              <a:rPr lang="lv-LV" sz="1400" dirty="0" smtClean="0"/>
              <a:t> </a:t>
            </a:r>
            <a:r>
              <a:rPr lang="lv-LV" sz="1400" dirty="0" err="1" smtClean="0"/>
              <a:t>isbiežāk</a:t>
            </a:r>
            <a:r>
              <a:rPr lang="lv-LV" sz="1400" dirty="0" smtClean="0"/>
              <a:t> tiek izmantoti - jasmīna ziedi, krustnagliņu, kaķpēdiņu, un kanēļkoka ziedi. Šīs tējas parasti neaplej vairāk, kā 1-2 reizes, jo uz vairāk šīm tējām aromāta nepietiek, taču šīm tējām tas nav tik svarīgi, jo viņām galvenais uzdevums ir priecēt mūsu acis.</a:t>
            </a:r>
          </a:p>
          <a:p>
            <a:endParaRPr lang="lv-LV" sz="1200" dirty="0"/>
          </a:p>
        </p:txBody>
      </p:sp>
      <p:pic>
        <p:nvPicPr>
          <p:cNvPr id="5" name="Satura vietturis 4" descr="Zala_teja_no_tejas_veidi_un_skirnes_teju_bezgaligaja_jura..jpg"/>
          <p:cNvPicPr>
            <a:picLocks noGrp="1" noChangeAspect="1"/>
          </p:cNvPicPr>
          <p:nvPr>
            <p:ph sz="half" idx="2"/>
          </p:nvPr>
        </p:nvPicPr>
        <p:blipFill>
          <a:blip r:embed="rId2"/>
          <a:stretch>
            <a:fillRect/>
          </a:stretch>
        </p:blipFill>
        <p:spPr>
          <a:xfrm>
            <a:off x="4315777" y="2240121"/>
            <a:ext cx="3246120" cy="324612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irsraksts 2"/>
          <p:cNvSpPr>
            <a:spLocks noGrp="1"/>
          </p:cNvSpPr>
          <p:nvPr>
            <p:ph type="title"/>
          </p:nvPr>
        </p:nvSpPr>
        <p:spPr/>
        <p:txBody>
          <a:bodyPr/>
          <a:lstStyle/>
          <a:p>
            <a:endParaRPr lang="lv-LV" dirty="0"/>
          </a:p>
        </p:txBody>
      </p:sp>
      <p:pic>
        <p:nvPicPr>
          <p:cNvPr id="5" name="Satura vietturis 4" descr="Zala_2.jpg"/>
          <p:cNvPicPr>
            <a:picLocks noGrp="1" noChangeAspect="1"/>
          </p:cNvPicPr>
          <p:nvPr>
            <p:ph idx="1"/>
          </p:nvPr>
        </p:nvPicPr>
        <p:blipFill>
          <a:blip r:embed="rId2"/>
          <a:stretch>
            <a:fillRect/>
          </a:stretch>
        </p:blipFill>
        <p:spPr>
          <a:xfrm>
            <a:off x="2259210" y="1609725"/>
            <a:ext cx="3634979" cy="4846638"/>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fontScale="90000"/>
          </a:bodyPr>
          <a:lstStyle/>
          <a:p>
            <a:r>
              <a:rPr lang="lv-LV" dirty="0" smtClean="0"/>
              <a:t>Zaļā tēja(</a:t>
            </a:r>
            <a:r>
              <a:rPr lang="lv-LV" dirty="0" err="1" smtClean="0"/>
              <a:t>Je</a:t>
            </a:r>
            <a:r>
              <a:rPr lang="lv-LV" dirty="0" smtClean="0"/>
              <a:t> </a:t>
            </a:r>
            <a:r>
              <a:rPr lang="lv-LV" dirty="0" err="1" smtClean="0"/>
              <a:t>Sjan</a:t>
            </a:r>
            <a:r>
              <a:rPr lang="lv-LV" dirty="0" smtClean="0"/>
              <a:t>)mežonīgo lapu aromāts </a:t>
            </a:r>
            <a:endParaRPr lang="lv-LV" dirty="0"/>
          </a:p>
        </p:txBody>
      </p:sp>
      <p:pic>
        <p:nvPicPr>
          <p:cNvPr id="4" name="Satura vietturis 3" descr="Zala_8.jpg"/>
          <p:cNvPicPr>
            <a:picLocks noGrp="1" noChangeAspect="1"/>
          </p:cNvPicPr>
          <p:nvPr>
            <p:ph idx="1"/>
          </p:nvPr>
        </p:nvPicPr>
        <p:blipFill>
          <a:blip r:embed="rId2"/>
          <a:stretch>
            <a:fillRect/>
          </a:stretch>
        </p:blipFill>
        <p:spPr>
          <a:xfrm>
            <a:off x="1219200" y="2133600"/>
            <a:ext cx="6629399" cy="3505199"/>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ezns">
  <a:themeElements>
    <a:clrScheme name="Grezns">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Grezns">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Grezn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193</TotalTime>
  <Words>884</Words>
  <PresentationFormat>Slaidrāde ekrānā (4:3)</PresentationFormat>
  <Paragraphs>84</Paragraphs>
  <Slides>47</Slides>
  <Notes>0</Notes>
  <HiddenSlides>0</HiddenSlides>
  <MMClips>0</MMClips>
  <ScaleCrop>false</ScaleCrop>
  <HeadingPairs>
    <vt:vector size="4" baseType="variant">
      <vt:variant>
        <vt:lpstr>Dizains</vt:lpstr>
      </vt:variant>
      <vt:variant>
        <vt:i4>1</vt:i4>
      </vt:variant>
      <vt:variant>
        <vt:lpstr>Slaidu virsraksti</vt:lpstr>
      </vt:variant>
      <vt:variant>
        <vt:i4>47</vt:i4>
      </vt:variant>
    </vt:vector>
  </HeadingPairs>
  <TitlesOfParts>
    <vt:vector size="48" baseType="lpstr">
      <vt:lpstr>Grezns</vt:lpstr>
      <vt:lpstr>Tējas veidi un tās pasniegšana</vt:lpstr>
      <vt:lpstr>Tējas veidi</vt:lpstr>
      <vt:lpstr>Iedalījums pēc fermentācijas</vt:lpstr>
      <vt:lpstr>Baltā tēja</vt:lpstr>
      <vt:lpstr>Baltās tējas audzēšanas vietas</vt:lpstr>
      <vt:lpstr>Slaids 6</vt:lpstr>
      <vt:lpstr>Zaļā tēja</vt:lpstr>
      <vt:lpstr>Slaids 8</vt:lpstr>
      <vt:lpstr>Zaļā tēja(Je Sjan)mežonīgo lapu aromāts </vt:lpstr>
      <vt:lpstr>Zaļā tēja Huan Šaņ Mao Fen</vt:lpstr>
      <vt:lpstr>     Zaļā tēja Ļju Aņ Gua Pjaņ     </vt:lpstr>
      <vt:lpstr>Zaļā tēja  Cjue Še</vt:lpstr>
      <vt:lpstr>Sasietā tēja ar ziediem</vt:lpstr>
      <vt:lpstr>Oolong tēja</vt:lpstr>
      <vt:lpstr>Oolong tējas ievākšana</vt:lpstr>
      <vt:lpstr>Slaids 16</vt:lpstr>
      <vt:lpstr>Tējas lapas tiek vāktas ar rokām, tās tiek izklātas apvītināties svaigā gaisā, pēc tam tās iziet vairākus nostāvēšanās procesus, (tiek nogalināts hlorofils), veikta fermentācija, tēja tiek mīcīta un izžāvēta. Vienīgi tējas lapiņu karsēšana netiek veikta virs atklātas uguns sakarsētā lielā pannā, bet gan elektriskās krāsnīs. Arī tējas mīcīšana notiek nevis ar rokām, bet gan izmantojot elektro motoru palīdzību - viss pārējais ir palicis, kā tajos senajos laikos, katra lapiņa tiek pārlasīta ar rokām, tik pat rūpīgi tiek veikti visi darbi. Gatavā tēja vēl vairākas reizes tiek pārlasīta lai no tās izvāktu salauztās lapiņas un ja ir kādu zariņu.  </vt:lpstr>
      <vt:lpstr>Oolong tēja Da Hun Pao</vt:lpstr>
      <vt:lpstr>Tējas šķirošana un kātiņu apraušana.  </vt:lpstr>
      <vt:lpstr>Dzeltenā tēja</vt:lpstr>
      <vt:lpstr>Slaids 21</vt:lpstr>
      <vt:lpstr>Slaids 22</vt:lpstr>
      <vt:lpstr>Slaids 23</vt:lpstr>
      <vt:lpstr>Slaids 24</vt:lpstr>
      <vt:lpstr>Sarkanās (melnās)tējas </vt:lpstr>
      <vt:lpstr>Sarkanā tēja</vt:lpstr>
      <vt:lpstr>Sarkanā tēja: Cihun.</vt:lpstr>
      <vt:lpstr>Puer tējas</vt:lpstr>
      <vt:lpstr>Slaids 29</vt:lpstr>
      <vt:lpstr>Slaids 30</vt:lpstr>
      <vt:lpstr>Slaids 31</vt:lpstr>
      <vt:lpstr>Slaids 32</vt:lpstr>
      <vt:lpstr>Slaids 33</vt:lpstr>
      <vt:lpstr>Slaids 34</vt:lpstr>
      <vt:lpstr>Tējas trauki</vt:lpstr>
      <vt:lpstr>Tējas kanniņa ar krūzītēm</vt:lpstr>
      <vt:lpstr>Slaids 37</vt:lpstr>
      <vt:lpstr>Slaids 38</vt:lpstr>
      <vt:lpstr>Slaids 39</vt:lpstr>
      <vt:lpstr>Slaids 40</vt:lpstr>
      <vt:lpstr>Slaids 41</vt:lpstr>
      <vt:lpstr>Piālas tējai</vt:lpstr>
      <vt:lpstr>Slaids 43</vt:lpstr>
      <vt:lpstr>Tējas sietiņi</vt:lpstr>
      <vt:lpstr>Slaids 45</vt:lpstr>
      <vt:lpstr>Tējas sildītāji</vt:lpstr>
      <vt:lpstr>           Paldies par uzmanību!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Tējas veidi un tās pasniegšana</dc:title>
  <cp:lastModifiedBy>dators</cp:lastModifiedBy>
  <cp:revision>20</cp:revision>
  <dcterms:modified xsi:type="dcterms:W3CDTF">2015-01-02T13:12:23Z</dcterms:modified>
</cp:coreProperties>
</file>