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42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p:cNvSpPr>
            <a:spLocks noGrp="1"/>
          </p:cNvSpPr>
          <p:nvPr>
            <p:ph type="ctrTitle"/>
          </p:nvPr>
        </p:nvSpPr>
        <p:spPr>
          <a:xfrm>
            <a:off x="685800" y="2130425"/>
            <a:ext cx="7772400" cy="1470025"/>
          </a:xfrm>
        </p:spPr>
        <p:txBody>
          <a:bodyPr/>
          <a:lstStyle/>
          <a:p>
            <a:r>
              <a:rPr lang="lv-LV" smtClean="0"/>
              <a:t>Rediģēt šablona virsraksta stilu</a:t>
            </a:r>
            <a:endParaRPr lang="lv-LV"/>
          </a:p>
        </p:txBody>
      </p:sp>
      <p:sp>
        <p:nvSpPr>
          <p:cNvPr id="3" name="Apakšvirsrakst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v-LV" smtClean="0"/>
              <a:t>Noklikšķiniet, lai rediģētu šablona apakšvirsraksta stilu</a:t>
            </a:r>
            <a:endParaRPr lang="lv-LV"/>
          </a:p>
        </p:txBody>
      </p:sp>
      <p:sp>
        <p:nvSpPr>
          <p:cNvPr id="4" name="Datuma vietturis 3"/>
          <p:cNvSpPr>
            <a:spLocks noGrp="1"/>
          </p:cNvSpPr>
          <p:nvPr>
            <p:ph type="dt" sz="half" idx="10"/>
          </p:nvPr>
        </p:nvSpPr>
        <p:spPr/>
        <p:txBody>
          <a:bodyPr/>
          <a:lstStyle/>
          <a:p>
            <a:fld id="{774B474C-66DE-42EF-AA4D-45C0B6368EDE}" type="datetimeFigureOut">
              <a:rPr lang="lv-LV" smtClean="0"/>
              <a:t>06.10.2015</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26D350DD-A868-4A43-B82C-4F6766BAC1CE}" type="slidenum">
              <a:rPr lang="lv-LV" smtClean="0"/>
              <a:t>‹#›</a:t>
            </a:fld>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Vertikāls teksta vietturis 2"/>
          <p:cNvSpPr>
            <a:spLocks noGrp="1"/>
          </p:cNvSpPr>
          <p:nvPr>
            <p:ph type="body" orient="vert" idx="1"/>
          </p:nvPr>
        </p:nvSpPr>
        <p:spPr/>
        <p:txBody>
          <a:bodyPr vert="eaVert"/>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774B474C-66DE-42EF-AA4D-45C0B6368EDE}" type="datetimeFigureOut">
              <a:rPr lang="lv-LV" smtClean="0"/>
              <a:t>06.10.2015</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26D350DD-A868-4A43-B82C-4F6766BAC1CE}" type="slidenum">
              <a:rPr lang="lv-LV" smtClean="0"/>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p:cNvSpPr>
            <a:spLocks noGrp="1"/>
          </p:cNvSpPr>
          <p:nvPr>
            <p:ph type="title" orient="vert"/>
          </p:nvPr>
        </p:nvSpPr>
        <p:spPr>
          <a:xfrm>
            <a:off x="6629400" y="274638"/>
            <a:ext cx="2057400" cy="5851525"/>
          </a:xfrm>
        </p:spPr>
        <p:txBody>
          <a:bodyPr vert="eaVert"/>
          <a:lstStyle/>
          <a:p>
            <a:r>
              <a:rPr lang="lv-LV" smtClean="0"/>
              <a:t>Rediģēt šablona virsraksta stilu</a:t>
            </a:r>
            <a:endParaRPr lang="lv-LV"/>
          </a:p>
        </p:txBody>
      </p:sp>
      <p:sp>
        <p:nvSpPr>
          <p:cNvPr id="3" name="Vertikāls teksta vietturis 2"/>
          <p:cNvSpPr>
            <a:spLocks noGrp="1"/>
          </p:cNvSpPr>
          <p:nvPr>
            <p:ph type="body" orient="vert" idx="1"/>
          </p:nvPr>
        </p:nvSpPr>
        <p:spPr>
          <a:xfrm>
            <a:off x="457200" y="274638"/>
            <a:ext cx="6019800" cy="5851525"/>
          </a:xfrm>
        </p:spPr>
        <p:txBody>
          <a:bodyPr vert="eaVert"/>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774B474C-66DE-42EF-AA4D-45C0B6368EDE}" type="datetimeFigureOut">
              <a:rPr lang="lv-LV" smtClean="0"/>
              <a:t>06.10.2015</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26D350DD-A868-4A43-B82C-4F6766BAC1CE}" type="slidenum">
              <a:rPr lang="lv-LV" smtClean="0"/>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idx="1"/>
          </p:nvPr>
        </p:nvSpPr>
        <p:spPr/>
        <p:txBody>
          <a:body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774B474C-66DE-42EF-AA4D-45C0B6368EDE}" type="datetimeFigureOut">
              <a:rPr lang="lv-LV" smtClean="0"/>
              <a:t>06.10.2015</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26D350DD-A868-4A43-B82C-4F6766BAC1CE}" type="slidenum">
              <a:rPr lang="lv-LV" smtClean="0"/>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p:cNvSpPr>
            <a:spLocks noGrp="1"/>
          </p:cNvSpPr>
          <p:nvPr>
            <p:ph type="title"/>
          </p:nvPr>
        </p:nvSpPr>
        <p:spPr>
          <a:xfrm>
            <a:off x="722313" y="4406900"/>
            <a:ext cx="7772400" cy="1362075"/>
          </a:xfrm>
        </p:spPr>
        <p:txBody>
          <a:bodyPr anchor="t"/>
          <a:lstStyle>
            <a:lvl1pPr algn="l">
              <a:defRPr sz="4000" b="1" cap="all"/>
            </a:lvl1pPr>
          </a:lstStyle>
          <a:p>
            <a:r>
              <a:rPr lang="lv-LV" smtClean="0"/>
              <a:t>Rediģēt šablona virsraksta stilu</a:t>
            </a:r>
            <a:endParaRPr lang="lv-LV"/>
          </a:p>
        </p:txBody>
      </p:sp>
      <p:sp>
        <p:nvSpPr>
          <p:cNvPr id="3" name="Teksta vietturis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smtClean="0"/>
              <a:t>Noklikšķiniet, lai rediģētu šablona teksta stilus</a:t>
            </a:r>
          </a:p>
        </p:txBody>
      </p:sp>
      <p:sp>
        <p:nvSpPr>
          <p:cNvPr id="4" name="Datuma vietturis 3"/>
          <p:cNvSpPr>
            <a:spLocks noGrp="1"/>
          </p:cNvSpPr>
          <p:nvPr>
            <p:ph type="dt" sz="half" idx="10"/>
          </p:nvPr>
        </p:nvSpPr>
        <p:spPr/>
        <p:txBody>
          <a:bodyPr/>
          <a:lstStyle/>
          <a:p>
            <a:fld id="{774B474C-66DE-42EF-AA4D-45C0B6368EDE}" type="datetimeFigureOut">
              <a:rPr lang="lv-LV" smtClean="0"/>
              <a:t>06.10.2015</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26D350DD-A868-4A43-B82C-4F6766BAC1CE}" type="slidenum">
              <a:rPr lang="lv-LV" smtClean="0"/>
              <a:t>‹#›</a:t>
            </a:fld>
            <a:endParaRPr 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Satura vietturis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Datuma vietturis 4"/>
          <p:cNvSpPr>
            <a:spLocks noGrp="1"/>
          </p:cNvSpPr>
          <p:nvPr>
            <p:ph type="dt" sz="half" idx="10"/>
          </p:nvPr>
        </p:nvSpPr>
        <p:spPr/>
        <p:txBody>
          <a:bodyPr/>
          <a:lstStyle/>
          <a:p>
            <a:fld id="{774B474C-66DE-42EF-AA4D-45C0B6368EDE}" type="datetimeFigureOut">
              <a:rPr lang="lv-LV" smtClean="0"/>
              <a:t>06.10.2015</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26D350DD-A868-4A43-B82C-4F6766BAC1CE}" type="slidenum">
              <a:rPr lang="lv-LV" smtClean="0"/>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lvl1pPr>
              <a:defRPr/>
            </a:lvl1pPr>
          </a:lstStyle>
          <a:p>
            <a:r>
              <a:rPr lang="lv-LV" smtClean="0"/>
              <a:t>Rediģēt šablona virsraksta stilu</a:t>
            </a:r>
            <a:endParaRPr lang="lv-LV"/>
          </a:p>
        </p:txBody>
      </p:sp>
      <p:sp>
        <p:nvSpPr>
          <p:cNvPr id="3" name="Teksta vietturi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Noklikšķiniet, lai rediģētu šablona teksta stilus</a:t>
            </a:r>
          </a:p>
        </p:txBody>
      </p:sp>
      <p:sp>
        <p:nvSpPr>
          <p:cNvPr id="4" name="Satura vietturi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Teksta vietturi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Noklikšķiniet, lai rediģētu šablona teksta stilus</a:t>
            </a:r>
          </a:p>
        </p:txBody>
      </p:sp>
      <p:sp>
        <p:nvSpPr>
          <p:cNvPr id="6" name="Satura vietturi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7" name="Datuma vietturis 6"/>
          <p:cNvSpPr>
            <a:spLocks noGrp="1"/>
          </p:cNvSpPr>
          <p:nvPr>
            <p:ph type="dt" sz="half" idx="10"/>
          </p:nvPr>
        </p:nvSpPr>
        <p:spPr/>
        <p:txBody>
          <a:bodyPr/>
          <a:lstStyle/>
          <a:p>
            <a:fld id="{774B474C-66DE-42EF-AA4D-45C0B6368EDE}" type="datetimeFigureOut">
              <a:rPr lang="lv-LV" smtClean="0"/>
              <a:t>06.10.2015</a:t>
            </a:fld>
            <a:endParaRPr lang="lv-LV"/>
          </a:p>
        </p:txBody>
      </p:sp>
      <p:sp>
        <p:nvSpPr>
          <p:cNvPr id="8" name="Kājenes vietturis 7"/>
          <p:cNvSpPr>
            <a:spLocks noGrp="1"/>
          </p:cNvSpPr>
          <p:nvPr>
            <p:ph type="ftr" sz="quarter" idx="11"/>
          </p:nvPr>
        </p:nvSpPr>
        <p:spPr/>
        <p:txBody>
          <a:bodyPr/>
          <a:lstStyle/>
          <a:p>
            <a:endParaRPr lang="lv-LV"/>
          </a:p>
        </p:txBody>
      </p:sp>
      <p:sp>
        <p:nvSpPr>
          <p:cNvPr id="9" name="Slaida numura vietturis 8"/>
          <p:cNvSpPr>
            <a:spLocks noGrp="1"/>
          </p:cNvSpPr>
          <p:nvPr>
            <p:ph type="sldNum" sz="quarter" idx="12"/>
          </p:nvPr>
        </p:nvSpPr>
        <p:spPr/>
        <p:txBody>
          <a:bodyPr/>
          <a:lstStyle/>
          <a:p>
            <a:fld id="{26D350DD-A868-4A43-B82C-4F6766BAC1CE}" type="slidenum">
              <a:rPr lang="lv-LV" smtClean="0"/>
              <a:t>‹#›</a:t>
            </a:fld>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Datuma vietturis 2"/>
          <p:cNvSpPr>
            <a:spLocks noGrp="1"/>
          </p:cNvSpPr>
          <p:nvPr>
            <p:ph type="dt" sz="half" idx="10"/>
          </p:nvPr>
        </p:nvSpPr>
        <p:spPr/>
        <p:txBody>
          <a:bodyPr/>
          <a:lstStyle/>
          <a:p>
            <a:fld id="{774B474C-66DE-42EF-AA4D-45C0B6368EDE}" type="datetimeFigureOut">
              <a:rPr lang="lv-LV" smtClean="0"/>
              <a:t>06.10.2015</a:t>
            </a:fld>
            <a:endParaRPr lang="lv-LV"/>
          </a:p>
        </p:txBody>
      </p:sp>
      <p:sp>
        <p:nvSpPr>
          <p:cNvPr id="4" name="Kājenes vietturis 3"/>
          <p:cNvSpPr>
            <a:spLocks noGrp="1"/>
          </p:cNvSpPr>
          <p:nvPr>
            <p:ph type="ftr" sz="quarter" idx="11"/>
          </p:nvPr>
        </p:nvSpPr>
        <p:spPr/>
        <p:txBody>
          <a:bodyPr/>
          <a:lstStyle/>
          <a:p>
            <a:endParaRPr lang="lv-LV"/>
          </a:p>
        </p:txBody>
      </p:sp>
      <p:sp>
        <p:nvSpPr>
          <p:cNvPr id="5" name="Slaida numura vietturis 4"/>
          <p:cNvSpPr>
            <a:spLocks noGrp="1"/>
          </p:cNvSpPr>
          <p:nvPr>
            <p:ph type="sldNum" sz="quarter" idx="12"/>
          </p:nvPr>
        </p:nvSpPr>
        <p:spPr/>
        <p:txBody>
          <a:bodyPr/>
          <a:lstStyle/>
          <a:p>
            <a:fld id="{26D350DD-A868-4A43-B82C-4F6766BAC1CE}" type="slidenum">
              <a:rPr lang="lv-LV" smtClean="0"/>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p:cNvSpPr>
            <a:spLocks noGrp="1"/>
          </p:cNvSpPr>
          <p:nvPr>
            <p:ph type="dt" sz="half" idx="10"/>
          </p:nvPr>
        </p:nvSpPr>
        <p:spPr/>
        <p:txBody>
          <a:bodyPr/>
          <a:lstStyle/>
          <a:p>
            <a:fld id="{774B474C-66DE-42EF-AA4D-45C0B6368EDE}" type="datetimeFigureOut">
              <a:rPr lang="lv-LV" smtClean="0"/>
              <a:t>06.10.2015</a:t>
            </a:fld>
            <a:endParaRPr lang="lv-LV"/>
          </a:p>
        </p:txBody>
      </p:sp>
      <p:sp>
        <p:nvSpPr>
          <p:cNvPr id="3" name="Kājenes vietturis 2"/>
          <p:cNvSpPr>
            <a:spLocks noGrp="1"/>
          </p:cNvSpPr>
          <p:nvPr>
            <p:ph type="ftr" sz="quarter" idx="11"/>
          </p:nvPr>
        </p:nvSpPr>
        <p:spPr/>
        <p:txBody>
          <a:bodyPr/>
          <a:lstStyle/>
          <a:p>
            <a:endParaRPr lang="lv-LV"/>
          </a:p>
        </p:txBody>
      </p:sp>
      <p:sp>
        <p:nvSpPr>
          <p:cNvPr id="4" name="Slaida numura vietturis 3"/>
          <p:cNvSpPr>
            <a:spLocks noGrp="1"/>
          </p:cNvSpPr>
          <p:nvPr>
            <p:ph type="sldNum" sz="quarter" idx="12"/>
          </p:nvPr>
        </p:nvSpPr>
        <p:spPr/>
        <p:txBody>
          <a:bodyPr/>
          <a:lstStyle/>
          <a:p>
            <a:fld id="{26D350DD-A868-4A43-B82C-4F6766BAC1CE}" type="slidenum">
              <a:rPr lang="lv-LV" smtClean="0"/>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273050"/>
            <a:ext cx="3008313" cy="1162050"/>
          </a:xfrm>
        </p:spPr>
        <p:txBody>
          <a:bodyPr anchor="b"/>
          <a:lstStyle>
            <a:lvl1pPr algn="l">
              <a:defRPr sz="2000" b="1"/>
            </a:lvl1pPr>
          </a:lstStyle>
          <a:p>
            <a:r>
              <a:rPr lang="lv-LV" smtClean="0"/>
              <a:t>Rediģēt šablona virsraksta stilu</a:t>
            </a:r>
            <a:endParaRPr lang="lv-LV"/>
          </a:p>
        </p:txBody>
      </p:sp>
      <p:sp>
        <p:nvSpPr>
          <p:cNvPr id="3" name="Satura vietturi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Teksta vietturi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Noklikšķiniet, lai rediģētu šablona teksta stilus</a:t>
            </a:r>
          </a:p>
        </p:txBody>
      </p:sp>
      <p:sp>
        <p:nvSpPr>
          <p:cNvPr id="5" name="Datuma vietturis 4"/>
          <p:cNvSpPr>
            <a:spLocks noGrp="1"/>
          </p:cNvSpPr>
          <p:nvPr>
            <p:ph type="dt" sz="half" idx="10"/>
          </p:nvPr>
        </p:nvSpPr>
        <p:spPr/>
        <p:txBody>
          <a:bodyPr/>
          <a:lstStyle/>
          <a:p>
            <a:fld id="{774B474C-66DE-42EF-AA4D-45C0B6368EDE}" type="datetimeFigureOut">
              <a:rPr lang="lv-LV" smtClean="0"/>
              <a:t>06.10.2015</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26D350DD-A868-4A43-B82C-4F6766BAC1CE}" type="slidenum">
              <a:rPr lang="lv-LV" smtClean="0"/>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1792288" y="4800600"/>
            <a:ext cx="5486400" cy="566738"/>
          </a:xfrm>
        </p:spPr>
        <p:txBody>
          <a:bodyPr anchor="b"/>
          <a:lstStyle>
            <a:lvl1pPr algn="l">
              <a:defRPr sz="2000" b="1"/>
            </a:lvl1pPr>
          </a:lstStyle>
          <a:p>
            <a:r>
              <a:rPr lang="lv-LV" smtClean="0"/>
              <a:t>Rediģēt šablona virsraksta stilu</a:t>
            </a:r>
            <a:endParaRPr lang="lv-LV"/>
          </a:p>
        </p:txBody>
      </p:sp>
      <p:sp>
        <p:nvSpPr>
          <p:cNvPr id="3" name="Attēla vietturis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ksta vietturi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Noklikšķiniet, lai rediģētu šablona teksta stilus</a:t>
            </a:r>
          </a:p>
        </p:txBody>
      </p:sp>
      <p:sp>
        <p:nvSpPr>
          <p:cNvPr id="5" name="Datuma vietturis 4"/>
          <p:cNvSpPr>
            <a:spLocks noGrp="1"/>
          </p:cNvSpPr>
          <p:nvPr>
            <p:ph type="dt" sz="half" idx="10"/>
          </p:nvPr>
        </p:nvSpPr>
        <p:spPr/>
        <p:txBody>
          <a:bodyPr/>
          <a:lstStyle/>
          <a:p>
            <a:fld id="{774B474C-66DE-42EF-AA4D-45C0B6368EDE}" type="datetimeFigureOut">
              <a:rPr lang="lv-LV" smtClean="0"/>
              <a:t>06.10.2015</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26D350DD-A868-4A43-B82C-4F6766BAC1CE}" type="slidenum">
              <a:rPr lang="lv-LV" smtClean="0"/>
              <a:t>‹#›</a:t>
            </a:fld>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lv-LV" smtClean="0"/>
              <a:t>Rediģēt šablona virsraksta stilu</a:t>
            </a:r>
            <a:endParaRPr lang="lv-LV"/>
          </a:p>
        </p:txBody>
      </p:sp>
      <p:sp>
        <p:nvSpPr>
          <p:cNvPr id="3" name="Teksta vietturis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4B474C-66DE-42EF-AA4D-45C0B6368EDE}" type="datetimeFigureOut">
              <a:rPr lang="lv-LV" smtClean="0"/>
              <a:t>06.10.2015</a:t>
            </a:fld>
            <a:endParaRPr lang="lv-LV"/>
          </a:p>
        </p:txBody>
      </p:sp>
      <p:sp>
        <p:nvSpPr>
          <p:cNvPr id="5" name="Kājenes vietturis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aida numura vietturis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350DD-A868-4A43-B82C-4F6766BAC1CE}" type="slidenum">
              <a:rPr lang="lv-LV" smtClean="0"/>
              <a:t>‹#›</a:t>
            </a:fld>
            <a:endParaRPr lang="lv-LV"/>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a:xfrm>
            <a:off x="857224" y="428605"/>
            <a:ext cx="7600976" cy="1214445"/>
          </a:xfrm>
        </p:spPr>
        <p:txBody>
          <a:bodyPr/>
          <a:lstStyle/>
          <a:p>
            <a:r>
              <a:rPr lang="lv-LV" dirty="0" smtClean="0"/>
              <a:t>Visnetīrākās pasaules upes</a:t>
            </a:r>
            <a:endParaRPr lang="lv-LV" dirty="0"/>
          </a:p>
        </p:txBody>
      </p:sp>
      <p:sp>
        <p:nvSpPr>
          <p:cNvPr id="3" name="Apakšvirsraksts 2"/>
          <p:cNvSpPr>
            <a:spLocks noGrp="1"/>
          </p:cNvSpPr>
          <p:nvPr>
            <p:ph type="subTitle" idx="1"/>
          </p:nvPr>
        </p:nvSpPr>
        <p:spPr>
          <a:xfrm>
            <a:off x="857224" y="1571612"/>
            <a:ext cx="7429552" cy="4067188"/>
          </a:xfrm>
        </p:spPr>
        <p:txBody>
          <a:bodyPr>
            <a:normAutofit fontScale="85000" lnSpcReduction="20000"/>
          </a:bodyPr>
          <a:lstStyle/>
          <a:p>
            <a:r>
              <a:rPr lang="lv-LV" dirty="0" err="1">
                <a:solidFill>
                  <a:schemeClr val="tx1"/>
                </a:solidFill>
              </a:rPr>
              <a:t>Citarumas</a:t>
            </a:r>
            <a:r>
              <a:rPr lang="lv-LV" dirty="0">
                <a:solidFill>
                  <a:schemeClr val="tx1"/>
                </a:solidFill>
              </a:rPr>
              <a:t> </a:t>
            </a:r>
            <a:r>
              <a:rPr lang="lv-LV" dirty="0" smtClean="0">
                <a:solidFill>
                  <a:schemeClr val="tx1"/>
                </a:solidFill>
              </a:rPr>
              <a:t>upe  </a:t>
            </a:r>
            <a:r>
              <a:rPr lang="lv-LV" dirty="0">
                <a:solidFill>
                  <a:schemeClr val="tx1"/>
                </a:solidFill>
              </a:rPr>
              <a:t>lēni plūst netālu no Indonēzijas galvaspilsētas Džakartas, tā ir lielākā upe Indonēzijā, tās kopējais garums ir 272 km. Šī upe ir svarīga lauksaimniecībai un </a:t>
            </a:r>
            <a:r>
              <a:rPr lang="lv-LV" dirty="0" smtClean="0">
                <a:solidFill>
                  <a:schemeClr val="tx1"/>
                </a:solidFill>
              </a:rPr>
              <a:t>  </a:t>
            </a:r>
            <a:r>
              <a:rPr lang="lv-LV" dirty="0">
                <a:solidFill>
                  <a:schemeClr val="tx1"/>
                </a:solidFill>
              </a:rPr>
              <a:t>arī galvenais dzeramā ūdens avots vietējiem iedzīvotājiem. Tā bija skaista tīra upe, bet pēdējos 20 </a:t>
            </a:r>
            <a:r>
              <a:rPr lang="lv-LV" dirty="0" smtClean="0">
                <a:solidFill>
                  <a:schemeClr val="tx1"/>
                </a:solidFill>
              </a:rPr>
              <a:t>gados daudzi </a:t>
            </a:r>
            <a:r>
              <a:rPr lang="lv-LV" dirty="0">
                <a:solidFill>
                  <a:schemeClr val="tx1"/>
                </a:solidFill>
              </a:rPr>
              <a:t>rūpniecības un sadzīves atkritumi tika novadīti upē un tagad </a:t>
            </a:r>
            <a:r>
              <a:rPr lang="lv-LV" dirty="0" err="1">
                <a:solidFill>
                  <a:schemeClr val="tx1"/>
                </a:solidFill>
              </a:rPr>
              <a:t>Citarumas</a:t>
            </a:r>
            <a:r>
              <a:rPr lang="lv-LV" dirty="0">
                <a:solidFill>
                  <a:schemeClr val="tx1"/>
                </a:solidFill>
              </a:rPr>
              <a:t> skaistums ir zudis. Piesārņots ūdens un </a:t>
            </a:r>
            <a:r>
              <a:rPr lang="lv-LV" dirty="0" smtClean="0">
                <a:solidFill>
                  <a:schemeClr val="tx1"/>
                </a:solidFill>
              </a:rPr>
              <a:t>  </a:t>
            </a:r>
            <a:r>
              <a:rPr lang="lv-LV" dirty="0">
                <a:solidFill>
                  <a:schemeClr val="tx1"/>
                </a:solidFill>
              </a:rPr>
              <a:t>tonnām </a:t>
            </a:r>
            <a:r>
              <a:rPr lang="lv-LV" dirty="0" smtClean="0">
                <a:solidFill>
                  <a:schemeClr val="tx1"/>
                </a:solidFill>
              </a:rPr>
              <a:t>atkritumu-tas </a:t>
            </a:r>
            <a:r>
              <a:rPr lang="lv-LV" dirty="0">
                <a:solidFill>
                  <a:schemeClr val="tx1"/>
                </a:solidFill>
              </a:rPr>
              <a:t>mūsdienās raksturo šo upi. Daži cilvēki pat domā, ka vācot atkritumus var iegūt vairāk naudu nekā zvejojot. </a:t>
            </a:r>
            <a:r>
              <a:rPr lang="lv-LV" dirty="0" err="1">
                <a:solidFill>
                  <a:schemeClr val="tx1"/>
                </a:solidFill>
              </a:rPr>
              <a:t>Citarumas</a:t>
            </a:r>
            <a:r>
              <a:rPr lang="lv-LV" dirty="0">
                <a:solidFill>
                  <a:schemeClr val="tx1"/>
                </a:solidFill>
              </a:rPr>
              <a:t> upe </a:t>
            </a:r>
            <a:r>
              <a:rPr lang="lv-LV" dirty="0" smtClean="0">
                <a:solidFill>
                  <a:schemeClr val="tx1"/>
                </a:solidFill>
              </a:rPr>
              <a:t>medījos </a:t>
            </a:r>
            <a:r>
              <a:rPr lang="lv-LV" dirty="0">
                <a:solidFill>
                  <a:schemeClr val="tx1"/>
                </a:solidFill>
              </a:rPr>
              <a:t>tiek atzīta </a:t>
            </a:r>
            <a:r>
              <a:rPr lang="lv-LV" dirty="0" smtClean="0">
                <a:solidFill>
                  <a:schemeClr val="tx1"/>
                </a:solidFill>
              </a:rPr>
              <a:t>par visnetīrāko pasaulē  </a:t>
            </a:r>
            <a:endParaRPr lang="lv-LV"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714348" y="214290"/>
            <a:ext cx="7715304" cy="1214438"/>
          </a:xfrm>
        </p:spPr>
        <p:txBody>
          <a:bodyPr>
            <a:normAutofit fontScale="90000"/>
          </a:bodyPr>
          <a:lstStyle/>
          <a:p>
            <a:r>
              <a:rPr lang="lv-LV" sz="3100" dirty="0" smtClean="0"/>
              <a:t>Šī upe izskatās kā izgāztuve , bet tas faktiski ir vienīgais galvenais ūdens ceļš, lai </a:t>
            </a:r>
            <a:r>
              <a:rPr lang="lv-LV" sz="4000" dirty="0" smtClean="0"/>
              <a:t>lauksaimnieki tiktu pie ūdens.</a:t>
            </a:r>
            <a:endParaRPr lang="lv-LV" sz="4000" dirty="0"/>
          </a:p>
        </p:txBody>
      </p:sp>
      <p:pic>
        <p:nvPicPr>
          <p:cNvPr id="21506" name="Picture 2" descr="Upe ir tik &amp;lcedil;oti pies&amp;amacr;r&amp;ncedil;ota... Autors: Dr Hlus Visnet&amp;imacr;r&amp;amacr;k&amp;amacr;s upes uz pasaules Brrrr"/>
          <p:cNvPicPr>
            <a:picLocks noChangeAspect="1" noChangeArrowheads="1"/>
          </p:cNvPicPr>
          <p:nvPr/>
        </p:nvPicPr>
        <p:blipFill>
          <a:blip r:embed="rId2"/>
          <a:srcRect/>
          <a:stretch>
            <a:fillRect/>
          </a:stretch>
        </p:blipFill>
        <p:spPr bwMode="auto">
          <a:xfrm>
            <a:off x="714348" y="1638654"/>
            <a:ext cx="7500990" cy="4481149"/>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2" name="Picture 4" descr="Š&amp;imacr; upe izskat&amp;amacr;s k&amp;amacr; musor&amp;ncedil;iks... Autors: Dr Hlus Visnet&amp;imacr;r&amp;amacr;k&amp;amacr;s upes uz pasaules Brrrr"/>
          <p:cNvPicPr>
            <a:picLocks noChangeAspect="1" noChangeArrowheads="1"/>
          </p:cNvPicPr>
          <p:nvPr/>
        </p:nvPicPr>
        <p:blipFill>
          <a:blip r:embed="rId2"/>
          <a:srcRect/>
          <a:stretch>
            <a:fillRect/>
          </a:stretch>
        </p:blipFill>
        <p:spPr bwMode="auto">
          <a:xfrm>
            <a:off x="1357290" y="285728"/>
            <a:ext cx="6191250" cy="619125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 Autors: &amp;Zcaron;oklis Net&amp;imacr;r&amp;amacr;k&amp;amacr; upe pasaul&amp;emacr;."/>
          <p:cNvPicPr>
            <a:picLocks noChangeAspect="1" noChangeArrowheads="1"/>
          </p:cNvPicPr>
          <p:nvPr/>
        </p:nvPicPr>
        <p:blipFill>
          <a:blip r:embed="rId2"/>
          <a:srcRect/>
          <a:stretch>
            <a:fillRect/>
          </a:stretch>
        </p:blipFill>
        <p:spPr bwMode="auto">
          <a:xfrm>
            <a:off x="1214414" y="1826289"/>
            <a:ext cx="6858048" cy="490350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Autofit/>
          </a:bodyPr>
          <a:lstStyle/>
          <a:p>
            <a:r>
              <a:rPr lang="lv-LV" sz="3600" dirty="0" smtClean="0"/>
              <a:t>Dzeltenā upe plūst cauri Ķīnai un Mongolijai</a:t>
            </a:r>
            <a:endParaRPr lang="lv-LV" sz="3600" dirty="0"/>
          </a:p>
        </p:txBody>
      </p:sp>
      <p:pic>
        <p:nvPicPr>
          <p:cNvPr id="1026" name="Picture 2" descr="Dzelten&amp;amacr; upe atrodas &amp;Kcedil;&amp;imacr;n&amp;amacr; Autors: Dr Hlus Visnet&amp;imacr;r&amp;amacr;k&amp;amacr;s upes uz pasaules Brrrr"/>
          <p:cNvPicPr>
            <a:picLocks noChangeAspect="1" noChangeArrowheads="1"/>
          </p:cNvPicPr>
          <p:nvPr/>
        </p:nvPicPr>
        <p:blipFill>
          <a:blip r:embed="rId2"/>
          <a:srcRect/>
          <a:stretch>
            <a:fillRect/>
          </a:stretch>
        </p:blipFill>
        <p:spPr bwMode="auto">
          <a:xfrm>
            <a:off x="1071538" y="1413065"/>
            <a:ext cx="6643733" cy="442575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Upes tuvum&amp;amacr; var atrasties... Autors: Dr Hlus Visnet&amp;imacr;r&amp;amacr;k&amp;amacr;s upes uz pasaules Brrrr"/>
          <p:cNvPicPr>
            <a:picLocks noChangeAspect="1" noChangeArrowheads="1"/>
          </p:cNvPicPr>
          <p:nvPr/>
        </p:nvPicPr>
        <p:blipFill>
          <a:blip r:embed="rId2"/>
          <a:srcRect/>
          <a:stretch>
            <a:fillRect/>
          </a:stretch>
        </p:blipFill>
        <p:spPr bwMode="auto">
          <a:xfrm>
            <a:off x="1428728" y="2714620"/>
            <a:ext cx="6191250" cy="381952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fontScale="90000"/>
          </a:bodyPr>
          <a:lstStyle/>
          <a:p>
            <a:r>
              <a:rPr lang="lv-LV" sz="2800" dirty="0" err="1" smtClean="0"/>
              <a:t>Buriganga-</a:t>
            </a:r>
            <a:r>
              <a:rPr lang="lv-LV" sz="2800" dirty="0" smtClean="0"/>
              <a:t> vidējais dziļums 12 metri, maksimālais dziļums 28 metri. Šajā upe ik dienu iegāž 1,5 miljonus kubikmetrus atkritumus.     Varbūt ienirstam?</a:t>
            </a:r>
            <a:endParaRPr lang="lv-LV" sz="2800" dirty="0"/>
          </a:p>
        </p:txBody>
      </p:sp>
      <p:pic>
        <p:nvPicPr>
          <p:cNvPr id="16386" name="Picture 2" descr="Buriganga vid&amp;emacr;jais dzi&amp;lcedil;ums... Autors: Dr Hlus Visnet&amp;imacr;r&amp;amacr;k&amp;amacr;s upes uz pasaules Brrrr"/>
          <p:cNvPicPr>
            <a:picLocks noChangeAspect="1" noChangeArrowheads="1"/>
          </p:cNvPicPr>
          <p:nvPr/>
        </p:nvPicPr>
        <p:blipFill>
          <a:blip r:embed="rId2"/>
          <a:srcRect/>
          <a:stretch>
            <a:fillRect/>
          </a:stretch>
        </p:blipFill>
        <p:spPr bwMode="auto">
          <a:xfrm>
            <a:off x="785786" y="1785926"/>
            <a:ext cx="7858180" cy="422434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Upe </a:t>
            </a:r>
            <a:r>
              <a:rPr lang="lv-LV" dirty="0" err="1" smtClean="0"/>
              <a:t>Buriganga</a:t>
            </a:r>
            <a:r>
              <a:rPr lang="lv-LV" dirty="0" smtClean="0"/>
              <a:t> </a:t>
            </a:r>
            <a:r>
              <a:rPr lang="lv-LV" dirty="0"/>
              <a:t>B</a:t>
            </a:r>
            <a:r>
              <a:rPr lang="lv-LV" dirty="0" smtClean="0"/>
              <a:t>angladešā</a:t>
            </a:r>
            <a:endParaRPr lang="lv-LV" dirty="0"/>
          </a:p>
        </p:txBody>
      </p:sp>
      <p:pic>
        <p:nvPicPr>
          <p:cNvPr id="17410" name="Picture 2" descr="Upe Buriganga Bangladeš&amp;amacr; Autors: Dr Hlus Visnet&amp;imacr;r&amp;amacr;k&amp;amacr;s upes uz pasaules Brrrr"/>
          <p:cNvPicPr>
            <a:picLocks noChangeAspect="1" noChangeArrowheads="1"/>
          </p:cNvPicPr>
          <p:nvPr/>
        </p:nvPicPr>
        <p:blipFill>
          <a:blip r:embed="rId2"/>
          <a:srcRect/>
          <a:stretch>
            <a:fillRect/>
          </a:stretch>
        </p:blipFill>
        <p:spPr bwMode="auto">
          <a:xfrm>
            <a:off x="1928794" y="1537771"/>
            <a:ext cx="5619746" cy="4610603"/>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fontScale="90000"/>
          </a:bodyPr>
          <a:lstStyle/>
          <a:p>
            <a:r>
              <a:rPr lang="lv-LV" dirty="0" smtClean="0"/>
              <a:t>Upe </a:t>
            </a:r>
            <a:r>
              <a:rPr lang="lv-LV" dirty="0" err="1" smtClean="0"/>
              <a:t>Jamūna</a:t>
            </a:r>
            <a:r>
              <a:rPr lang="lv-LV" dirty="0" smtClean="0"/>
              <a:t> 1374 km gara. Pati lielākā pieteka Gangai Indijā</a:t>
            </a:r>
            <a:endParaRPr lang="lv-LV" dirty="0"/>
          </a:p>
        </p:txBody>
      </p:sp>
      <p:pic>
        <p:nvPicPr>
          <p:cNvPr id="18434" name="Picture 2" descr="Ši ar&amp;imacr; ir viena no... Autors: Dr Hlus Visnet&amp;imacr;r&amp;amacr;k&amp;amacr;s upes uz pasaules Brrrr"/>
          <p:cNvPicPr>
            <a:picLocks noChangeAspect="1" noChangeArrowheads="1"/>
          </p:cNvPicPr>
          <p:nvPr/>
        </p:nvPicPr>
        <p:blipFill>
          <a:blip r:embed="rId2"/>
          <a:srcRect/>
          <a:stretch>
            <a:fillRect/>
          </a:stretch>
        </p:blipFill>
        <p:spPr bwMode="auto">
          <a:xfrm>
            <a:off x="1357290" y="1928802"/>
            <a:ext cx="6191250" cy="413385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fontScale="90000"/>
          </a:bodyPr>
          <a:lstStyle/>
          <a:p>
            <a:r>
              <a:rPr lang="lv-LV" sz="4000" dirty="0" smtClean="0"/>
              <a:t>Šī arī ir viena no netīrākajām upēm pasaulē šeit nonāk 58% atkritumu no Indijas galvaspilsētas Deli</a:t>
            </a:r>
            <a:endParaRPr lang="lv-LV" sz="4000" dirty="0"/>
          </a:p>
        </p:txBody>
      </p:sp>
      <p:pic>
        <p:nvPicPr>
          <p:cNvPr id="19458" name="Picture 2" descr="Upe Jam&amp;umacr;na 1374 km gara Pati... Autors: Dr Hlus Visnet&amp;imacr;r&amp;amacr;k&amp;amacr;s upes uz pasaules Brrrr"/>
          <p:cNvPicPr>
            <a:picLocks noChangeAspect="1" noChangeArrowheads="1"/>
          </p:cNvPicPr>
          <p:nvPr/>
        </p:nvPicPr>
        <p:blipFill>
          <a:blip r:embed="rId2"/>
          <a:srcRect/>
          <a:stretch>
            <a:fillRect/>
          </a:stretch>
        </p:blipFill>
        <p:spPr bwMode="auto">
          <a:xfrm>
            <a:off x="1500166" y="1714488"/>
            <a:ext cx="6191250" cy="4114801"/>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500034" y="274638"/>
            <a:ext cx="8186766" cy="1225536"/>
          </a:xfrm>
        </p:spPr>
        <p:txBody>
          <a:bodyPr>
            <a:normAutofit fontScale="90000"/>
          </a:bodyPr>
          <a:lstStyle/>
          <a:p>
            <a:r>
              <a:rPr lang="lv-LV" sz="2200" dirty="0" smtClean="0"/>
              <a:t>Upe ir tik ļoti piesārņota cilvēku darbības rezultātā, ka tur no dzīvības nav ne smakas. 2008.gada decembrī, Āzijas Attīstības banka izsniegusi aizdevumu par   500 miljoniem dolāru, lai savāktu un attīrītu upi Bet acīmredzot vajadzīgi   ir gadi, lai atgūtu mirušo upi atpakaļ pie dzīvības</a:t>
            </a:r>
            <a:r>
              <a:rPr lang="lv-LV" sz="3200" dirty="0" smtClean="0"/>
              <a:t>.</a:t>
            </a:r>
            <a:endParaRPr lang="lv-LV" sz="3200" dirty="0"/>
          </a:p>
        </p:txBody>
      </p:sp>
      <p:pic>
        <p:nvPicPr>
          <p:cNvPr id="20482" name="Picture 2" descr="Upe Jam&amp;umacr;na INdij&amp;amacr; Autors: Dr Hlus Visnet&amp;imacr;r&amp;amacr;k&amp;amacr;s upes uz pasaules Brrrr"/>
          <p:cNvPicPr>
            <a:picLocks noChangeAspect="1" noChangeArrowheads="1"/>
          </p:cNvPicPr>
          <p:nvPr/>
        </p:nvPicPr>
        <p:blipFill>
          <a:blip r:embed="rId2"/>
          <a:srcRect/>
          <a:stretch>
            <a:fillRect/>
          </a:stretch>
        </p:blipFill>
        <p:spPr bwMode="auto">
          <a:xfrm>
            <a:off x="1643042" y="1714488"/>
            <a:ext cx="6191250" cy="4238626"/>
          </a:xfrm>
          <a:prstGeom prst="rect">
            <a:avLst/>
          </a:prstGeom>
          <a:noFill/>
        </p:spPr>
      </p:pic>
    </p:spTree>
  </p:cSld>
  <p:clrMapOvr>
    <a:masterClrMapping/>
  </p:clrMapOvr>
</p:sld>
</file>

<file path=ppt/theme/theme1.xml><?xml version="1.0" encoding="utf-8"?>
<a:theme xmlns:a="http://schemas.openxmlformats.org/drawingml/2006/main" name="Office dizains">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230</Words>
  <Application>Microsoft Office PowerPoint</Application>
  <PresentationFormat>On-screen Show (4:3)</PresentationFormat>
  <Paragraphs>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dizains</vt:lpstr>
      <vt:lpstr>Visnetīrākās pasaules upes</vt:lpstr>
      <vt:lpstr>PowerPoint Presentation</vt:lpstr>
      <vt:lpstr>Dzeltenā upe plūst cauri Ķīnai un Mongolijai</vt:lpstr>
      <vt:lpstr>PowerPoint Presentation</vt:lpstr>
      <vt:lpstr>Buriganga- vidējais dziļums 12 metri, maksimālais dziļums 28 metri. Šajā upe ik dienu iegāž 1,5 miljonus kubikmetrus atkritumus.     Varbūt ienirstam?</vt:lpstr>
      <vt:lpstr>Upe Buriganga Bangladešā</vt:lpstr>
      <vt:lpstr>Upe Jamūna 1374 km gara. Pati lielākā pieteka Gangai Indijā</vt:lpstr>
      <vt:lpstr>Šī arī ir viena no netīrākajām upēm pasaulē šeit nonāk 58% atkritumu no Indijas galvaspilsētas Deli</vt:lpstr>
      <vt:lpstr>Upe ir tik ļoti piesārņota cilvēku darbības rezultātā, ka tur no dzīvības nav ne smakas. 2008.gada decembrī, Āzijas Attīstības banka izsniegusi aizdevumu par   500 miljoniem dolāru, lai savāktu un attīrītu upi Bet acīmredzot vajadzīgi   ir gadi, lai atgūtu mirušo upi atpakaļ pie dzīvības.</vt:lpstr>
      <vt:lpstr>Šī upe izskatās kā izgāztuve , bet tas faktiski ir vienīgais galvenais ūdens ceļš, lai lauksaimnieki tiktu pie ūdens.</vt:lpstr>
      <vt:lpstr>PowerPoint Presentation</vt:lpstr>
    </vt:vector>
  </TitlesOfParts>
  <Company>KTTPV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Slaids 1</dc:title>
  <dc:creator>Astrida</dc:creator>
  <cp:lastModifiedBy>Skolotajs-10aud</cp:lastModifiedBy>
  <cp:revision>9</cp:revision>
  <dcterms:created xsi:type="dcterms:W3CDTF">2015-10-06T05:41:29Z</dcterms:created>
  <dcterms:modified xsi:type="dcterms:W3CDTF">2015-10-06T09:40:54Z</dcterms:modified>
</cp:coreProperties>
</file>