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1" r:id="rId4"/>
    <p:sldId id="262" r:id="rId5"/>
    <p:sldId id="263" r:id="rId6"/>
    <p:sldId id="259" r:id="rId7"/>
    <p:sldId id="260" r:id="rId8"/>
    <p:sldId id="264" r:id="rId9"/>
    <p:sldId id="265" r:id="rId10"/>
    <p:sldId id="266" r:id="rId11"/>
    <p:sldId id="267" r:id="rId12"/>
    <p:sldId id="268" r:id="rId13"/>
    <p:sldId id="269" r:id="rId14"/>
    <p:sldId id="270" r:id="rId15"/>
    <p:sldId id="272"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143229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339553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356768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110257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261151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406128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31621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216723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24144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109245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EE81CE-919F-405A-ACA0-D24E22093287}" type="datetimeFigureOut">
              <a:rPr lang="lv-LV" smtClean="0"/>
              <a:pPr/>
              <a:t>2017.02.18.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60293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E81CE-919F-405A-ACA0-D24E22093287}" type="datetimeFigureOut">
              <a:rPr lang="lv-LV" smtClean="0"/>
              <a:pPr/>
              <a:t>2017.02.18.</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069F-CB07-4524-819F-C6EB51AF63EC}" type="slidenum">
              <a:rPr lang="lv-LV" smtClean="0"/>
              <a:pPr/>
              <a:t>‹#›</a:t>
            </a:fld>
            <a:endParaRPr lang="lv-LV"/>
          </a:p>
        </p:txBody>
      </p:sp>
    </p:spTree>
    <p:extLst>
      <p:ext uri="{BB962C8B-B14F-4D97-AF65-F5344CB8AC3E}">
        <p14:creationId xmlns:p14="http://schemas.microsoft.com/office/powerpoint/2010/main" xmlns="" val="315236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9609" y="2967335"/>
            <a:ext cx="9818702" cy="1200329"/>
          </a:xfrm>
          <a:prstGeom prst="rect">
            <a:avLst/>
          </a:prstGeom>
        </p:spPr>
        <p:txBody>
          <a:bodyPr wrap="square">
            <a:spAutoFit/>
          </a:bodyPr>
          <a:lstStyle/>
          <a:p>
            <a:r>
              <a:rPr lang="lv-LV" sz="2400" b="1" dirty="0">
                <a:latin typeface="Times New Roman" panose="02020603050405020304" pitchFamily="18" charset="0"/>
                <a:cs typeface="Times New Roman" panose="02020603050405020304" pitchFamily="18" charset="0"/>
              </a:rPr>
              <a:t>Profesionālās vidējās izglītības programma</a:t>
            </a:r>
          </a:p>
          <a:p>
            <a:r>
              <a:rPr lang="lv-LV" sz="2400" dirty="0">
                <a:latin typeface="Times New Roman" panose="02020603050405020304" pitchFamily="18" charset="0"/>
                <a:cs typeface="Times New Roman" panose="02020603050405020304" pitchFamily="18" charset="0"/>
              </a:rPr>
              <a:t>Kvalifikācija</a:t>
            </a:r>
            <a:r>
              <a:rPr lang="lv-LV" sz="2400" b="1" dirty="0">
                <a:latin typeface="Times New Roman" panose="02020603050405020304" pitchFamily="18" charset="0"/>
                <a:cs typeface="Times New Roman" panose="02020603050405020304" pitchFamily="18" charset="0"/>
              </a:rPr>
              <a:t>- ēdināšanas pakalpojuma speciālists</a:t>
            </a:r>
          </a:p>
          <a:p>
            <a:r>
              <a:rPr lang="lv-LV" sz="2400" dirty="0">
                <a:latin typeface="Times New Roman" panose="02020603050405020304" pitchFamily="18" charset="0"/>
                <a:cs typeface="Times New Roman" panose="02020603050405020304" pitchFamily="18" charset="0"/>
              </a:rPr>
              <a:t>Priekšmets</a:t>
            </a:r>
            <a:r>
              <a:rPr lang="lv-LV" sz="2400" b="1" dirty="0">
                <a:latin typeface="Times New Roman" panose="02020603050405020304" pitchFamily="18" charset="0"/>
                <a:cs typeface="Times New Roman" panose="02020603050405020304" pitchFamily="18" charset="0"/>
              </a:rPr>
              <a:t>- profesionālā saskarsme</a:t>
            </a:r>
          </a:p>
        </p:txBody>
      </p:sp>
      <p:sp>
        <p:nvSpPr>
          <p:cNvPr id="3" name="Rectangle 2"/>
          <p:cNvSpPr/>
          <p:nvPr/>
        </p:nvSpPr>
        <p:spPr>
          <a:xfrm>
            <a:off x="1633491" y="1672987"/>
            <a:ext cx="890430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PIKC </a:t>
            </a:r>
            <a:r>
              <a:rPr lang="en-US" sz="2800" b="1" dirty="0" err="1">
                <a:latin typeface="Times New Roman" panose="02020603050405020304" pitchFamily="18" charset="0"/>
                <a:cs typeface="Times New Roman" panose="02020603050405020304" pitchFamily="18" charset="0"/>
              </a:rPr>
              <a:t>Kuld</a:t>
            </a:r>
            <a:r>
              <a:rPr lang="lv-LV" sz="2800" b="1" dirty="0" err="1">
                <a:latin typeface="Times New Roman" panose="02020603050405020304" pitchFamily="18" charset="0"/>
                <a:cs typeface="Times New Roman" panose="02020603050405020304" pitchFamily="18" charset="0"/>
              </a:rPr>
              <a:t>īgas</a:t>
            </a:r>
            <a:r>
              <a:rPr lang="lv-LV" sz="2800" b="1" dirty="0">
                <a:latin typeface="Times New Roman" panose="02020603050405020304" pitchFamily="18" charset="0"/>
                <a:cs typeface="Times New Roman" panose="02020603050405020304" pitchFamily="18" charset="0"/>
              </a:rPr>
              <a:t> Tehnoloģiju un tūrisma tehnikums</a:t>
            </a:r>
            <a:endParaRPr lang="lv-LV" sz="2800" dirty="0"/>
          </a:p>
        </p:txBody>
      </p:sp>
    </p:spTree>
    <p:extLst>
      <p:ext uri="{BB962C8B-B14F-4D97-AF65-F5344CB8AC3E}">
        <p14:creationId xmlns:p14="http://schemas.microsoft.com/office/powerpoint/2010/main" xmlns="" val="184997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83" y="175969"/>
            <a:ext cx="10653203" cy="5632311"/>
          </a:xfrm>
          <a:prstGeom prst="rect">
            <a:avLst/>
          </a:prstGeom>
        </p:spPr>
        <p:txBody>
          <a:bodyPr wrap="square">
            <a:spAutoFit/>
          </a:bodyPr>
          <a:lstStyle/>
          <a:p>
            <a:r>
              <a:rPr lang="lv-LV" sz="3600" b="0" i="0" u="none" strike="noStrike" baseline="0" dirty="0">
                <a:latin typeface="ArialMT"/>
              </a:rPr>
              <a:t>kauns</a:t>
            </a:r>
          </a:p>
          <a:p>
            <a:r>
              <a:rPr lang="lv-LV" dirty="0">
                <a:latin typeface="ArialMT"/>
              </a:rPr>
              <a:t>Ja cilv</a:t>
            </a:r>
            <a:r>
              <a:rPr lang="lv-LV" dirty="0">
                <a:latin typeface="DroidSansFallback"/>
              </a:rPr>
              <a:t>ē</a:t>
            </a:r>
            <a:r>
              <a:rPr lang="lv-LV" dirty="0">
                <a:latin typeface="ArialMT"/>
              </a:rPr>
              <a:t>kam ne par k</a:t>
            </a:r>
            <a:r>
              <a:rPr lang="lv-LV" dirty="0">
                <a:latin typeface="DroidSansFallback"/>
              </a:rPr>
              <a:t>ā</a:t>
            </a:r>
            <a:r>
              <a:rPr lang="lv-LV" dirty="0">
                <a:latin typeface="ArialMT"/>
              </a:rPr>
              <a:t>du izdar</a:t>
            </a:r>
            <a:r>
              <a:rPr lang="lv-LV" dirty="0">
                <a:latin typeface="DroidSansFallback"/>
              </a:rPr>
              <a:t>ī</a:t>
            </a:r>
            <a:r>
              <a:rPr lang="lv-LV" dirty="0">
                <a:latin typeface="ArialMT"/>
              </a:rPr>
              <a:t>bu nav kauns</a:t>
            </a:r>
            <a:r>
              <a:rPr lang="lv-LV" dirty="0">
                <a:latin typeface="KedageNormal"/>
              </a:rPr>
              <a:t>, </a:t>
            </a:r>
            <a:r>
              <a:rPr lang="lv-LV" dirty="0">
                <a:latin typeface="ArialMT"/>
              </a:rPr>
              <a:t>ja viņam nav</a:t>
            </a:r>
          </a:p>
          <a:p>
            <a:r>
              <a:rPr lang="lv-LV" dirty="0">
                <a:latin typeface="ArialMT"/>
              </a:rPr>
              <a:t>j</a:t>
            </a:r>
            <a:r>
              <a:rPr lang="lv-LV" dirty="0">
                <a:latin typeface="DroidSansFallback"/>
              </a:rPr>
              <a:t>ā</a:t>
            </a:r>
            <a:r>
              <a:rPr lang="lv-LV" dirty="0">
                <a:latin typeface="ArialMT"/>
              </a:rPr>
              <a:t>nosarkst par neliet</a:t>
            </a:r>
            <a:r>
              <a:rPr lang="lv-LV" dirty="0">
                <a:latin typeface="DroidSansFallback"/>
              </a:rPr>
              <a:t>ī</a:t>
            </a:r>
            <a:r>
              <a:rPr lang="lv-LV" dirty="0">
                <a:latin typeface="ArialMT"/>
              </a:rPr>
              <a:t>b</a:t>
            </a:r>
            <a:r>
              <a:rPr lang="lv-LV" dirty="0">
                <a:latin typeface="DroidSansFallback"/>
              </a:rPr>
              <a:t>ā</a:t>
            </a:r>
            <a:r>
              <a:rPr lang="lv-LV" dirty="0">
                <a:latin typeface="ArialMT"/>
              </a:rPr>
              <a:t>m</a:t>
            </a:r>
            <a:r>
              <a:rPr lang="lv-LV" dirty="0">
                <a:latin typeface="KedageNormal"/>
              </a:rPr>
              <a:t>, </a:t>
            </a:r>
            <a:r>
              <a:rPr lang="lv-LV" dirty="0">
                <a:latin typeface="ArialMT"/>
              </a:rPr>
              <a:t>ko dar</a:t>
            </a:r>
            <a:r>
              <a:rPr lang="lv-LV" dirty="0">
                <a:latin typeface="DroidSansFallback"/>
              </a:rPr>
              <a:t>ī</a:t>
            </a:r>
            <a:r>
              <a:rPr lang="lv-LV" dirty="0">
                <a:latin typeface="ArialMT"/>
              </a:rPr>
              <a:t>jis</a:t>
            </a:r>
            <a:r>
              <a:rPr lang="lv-LV" dirty="0">
                <a:latin typeface="KedageNormal"/>
              </a:rPr>
              <a:t>, </a:t>
            </a:r>
            <a:r>
              <a:rPr lang="lv-LV" dirty="0">
                <a:latin typeface="ArialMT"/>
              </a:rPr>
              <a:t>tad tikumiski viņš nav</a:t>
            </a:r>
          </a:p>
          <a:p>
            <a:r>
              <a:rPr lang="lv-LV" dirty="0">
                <a:latin typeface="ArialMT"/>
              </a:rPr>
              <a:t>ietekm</a:t>
            </a:r>
            <a:r>
              <a:rPr lang="lv-LV" dirty="0">
                <a:latin typeface="DroidSansFallback"/>
              </a:rPr>
              <a:t>ē</a:t>
            </a:r>
            <a:r>
              <a:rPr lang="lv-LV" dirty="0">
                <a:latin typeface="ArialMT"/>
              </a:rPr>
              <a:t>jams</a:t>
            </a:r>
            <a:r>
              <a:rPr lang="lv-LV" dirty="0">
                <a:latin typeface="KedageNormal"/>
              </a:rPr>
              <a:t>. </a:t>
            </a:r>
            <a:r>
              <a:rPr lang="lv-LV" dirty="0">
                <a:latin typeface="ArialMT"/>
              </a:rPr>
              <a:t>Viņu var ietekm</a:t>
            </a:r>
            <a:r>
              <a:rPr lang="lv-LV" dirty="0">
                <a:latin typeface="DroidSansFallback"/>
              </a:rPr>
              <a:t>ē</a:t>
            </a:r>
            <a:r>
              <a:rPr lang="lv-LV" dirty="0">
                <a:latin typeface="ArialMT"/>
              </a:rPr>
              <a:t>t tikai fiziski</a:t>
            </a:r>
            <a:r>
              <a:rPr lang="lv-LV" dirty="0">
                <a:latin typeface="KedageNormal"/>
              </a:rPr>
              <a:t>, </a:t>
            </a:r>
            <a:r>
              <a:rPr lang="lv-LV" dirty="0">
                <a:latin typeface="ArialMT"/>
              </a:rPr>
              <a:t>modinot bailes</a:t>
            </a:r>
            <a:r>
              <a:rPr lang="lv-LV" dirty="0">
                <a:latin typeface="KedageNormal"/>
              </a:rPr>
              <a:t>, </a:t>
            </a:r>
            <a:r>
              <a:rPr lang="lv-LV" dirty="0">
                <a:latin typeface="ArialMT"/>
              </a:rPr>
              <a:t>vai</a:t>
            </a:r>
          </a:p>
          <a:p>
            <a:r>
              <a:rPr lang="lv-LV" dirty="0">
                <a:latin typeface="ArialMT"/>
              </a:rPr>
              <a:t>tiesiskaj</a:t>
            </a:r>
            <a:r>
              <a:rPr lang="lv-LV" dirty="0">
                <a:latin typeface="DroidSansFallback"/>
              </a:rPr>
              <a:t>ā </a:t>
            </a:r>
            <a:r>
              <a:rPr lang="lv-LV" dirty="0">
                <a:latin typeface="ArialMT"/>
              </a:rPr>
              <a:t>ceļ</a:t>
            </a:r>
            <a:r>
              <a:rPr lang="lv-LV" dirty="0">
                <a:latin typeface="DroidSansFallback"/>
              </a:rPr>
              <a:t>ā</a:t>
            </a:r>
            <a:r>
              <a:rPr lang="lv-LV" dirty="0">
                <a:latin typeface="KedageNormal"/>
              </a:rPr>
              <a:t>.</a:t>
            </a:r>
          </a:p>
          <a:p>
            <a:r>
              <a:rPr lang="lv-LV" dirty="0">
                <a:latin typeface="ArialMT"/>
              </a:rPr>
              <a:t>Kauns ir person</a:t>
            </a:r>
            <a:r>
              <a:rPr lang="lv-LV" dirty="0">
                <a:latin typeface="DroidSansFallback"/>
              </a:rPr>
              <a:t>ī</a:t>
            </a:r>
            <a:r>
              <a:rPr lang="lv-LV" dirty="0">
                <a:latin typeface="ArialMT"/>
              </a:rPr>
              <a:t>bas pašizpausmes forma</a:t>
            </a:r>
            <a:r>
              <a:rPr lang="lv-LV" dirty="0">
                <a:latin typeface="KedageNormal"/>
              </a:rPr>
              <a:t>, </a:t>
            </a:r>
            <a:r>
              <a:rPr lang="lv-LV" dirty="0">
                <a:latin typeface="ArialMT"/>
              </a:rPr>
              <a:t>mor</a:t>
            </a:r>
            <a:r>
              <a:rPr lang="lv-LV" dirty="0">
                <a:latin typeface="DroidSansFallback"/>
              </a:rPr>
              <a:t>ā</a:t>
            </a:r>
            <a:r>
              <a:rPr lang="lv-LV" dirty="0">
                <a:latin typeface="ArialMT"/>
              </a:rPr>
              <a:t>l</a:t>
            </a:r>
            <a:r>
              <a:rPr lang="lv-LV" dirty="0">
                <a:latin typeface="DroidSansFallback"/>
              </a:rPr>
              <a:t>ā</a:t>
            </a:r>
            <a:r>
              <a:rPr lang="lv-LV" dirty="0">
                <a:latin typeface="ArialMT"/>
              </a:rPr>
              <a:t>s j</a:t>
            </a:r>
            <a:r>
              <a:rPr lang="lv-LV" dirty="0">
                <a:latin typeface="DroidSansFallback"/>
              </a:rPr>
              <a:t>ū</a:t>
            </a:r>
            <a:r>
              <a:rPr lang="lv-LV" dirty="0">
                <a:latin typeface="ArialMT"/>
              </a:rPr>
              <a:t>tas</a:t>
            </a:r>
            <a:r>
              <a:rPr lang="lv-LV" dirty="0">
                <a:latin typeface="KedageNormal"/>
              </a:rPr>
              <a:t>,</a:t>
            </a:r>
          </a:p>
          <a:p>
            <a:r>
              <a:rPr lang="lv-LV" dirty="0">
                <a:latin typeface="ArialMT"/>
              </a:rPr>
              <a:t>kas saist</a:t>
            </a:r>
            <a:r>
              <a:rPr lang="lv-LV" dirty="0">
                <a:latin typeface="DroidSansFallback"/>
              </a:rPr>
              <a:t>ī</a:t>
            </a:r>
            <a:r>
              <a:rPr lang="lv-LV" dirty="0">
                <a:latin typeface="ArialMT"/>
              </a:rPr>
              <a:t>tas ar nepat</a:t>
            </a:r>
            <a:r>
              <a:rPr lang="lv-LV" dirty="0">
                <a:latin typeface="DroidSansFallback"/>
              </a:rPr>
              <a:t>ī</a:t>
            </a:r>
            <a:r>
              <a:rPr lang="lv-LV" dirty="0">
                <a:latin typeface="ArialMT"/>
              </a:rPr>
              <a:t>kamu p</a:t>
            </a:r>
            <a:r>
              <a:rPr lang="lv-LV" dirty="0">
                <a:latin typeface="DroidSansFallback"/>
              </a:rPr>
              <a:t>ā</a:t>
            </a:r>
            <a:r>
              <a:rPr lang="lv-LV" dirty="0">
                <a:latin typeface="ArialMT"/>
              </a:rPr>
              <a:t>rdz</a:t>
            </a:r>
            <a:r>
              <a:rPr lang="lv-LV" dirty="0">
                <a:latin typeface="DroidSansFallback"/>
              </a:rPr>
              <a:t>ī</a:t>
            </a:r>
            <a:r>
              <a:rPr lang="lv-LV" dirty="0">
                <a:latin typeface="ArialMT"/>
              </a:rPr>
              <a:t>vojumu</a:t>
            </a:r>
            <a:r>
              <a:rPr lang="lv-LV" dirty="0">
                <a:latin typeface="KedageNormal"/>
              </a:rPr>
              <a:t>, </a:t>
            </a:r>
            <a:r>
              <a:rPr lang="lv-LV" dirty="0">
                <a:latin typeface="ArialMT"/>
              </a:rPr>
              <a:t>mulsumu par k</a:t>
            </a:r>
            <a:r>
              <a:rPr lang="lv-LV" dirty="0">
                <a:latin typeface="DroidSansFallback"/>
              </a:rPr>
              <a:t>ā</a:t>
            </a:r>
            <a:r>
              <a:rPr lang="lv-LV" dirty="0">
                <a:latin typeface="ArialMT"/>
              </a:rPr>
              <a:t>du</a:t>
            </a:r>
          </a:p>
          <a:p>
            <a:r>
              <a:rPr lang="lv-LV" dirty="0">
                <a:latin typeface="ArialMT"/>
              </a:rPr>
              <a:t>paša vai cita nodar</a:t>
            </a:r>
            <a:r>
              <a:rPr lang="lv-LV" dirty="0">
                <a:latin typeface="DroidSansFallback"/>
              </a:rPr>
              <a:t>ī</a:t>
            </a:r>
            <a:r>
              <a:rPr lang="lv-LV" dirty="0">
                <a:latin typeface="ArialMT"/>
              </a:rPr>
              <a:t>jumu</a:t>
            </a:r>
            <a:r>
              <a:rPr lang="lv-LV" dirty="0">
                <a:latin typeface="KedageNormal"/>
              </a:rPr>
              <a:t>, </a:t>
            </a:r>
            <a:r>
              <a:rPr lang="lv-LV" dirty="0">
                <a:latin typeface="ArialMT"/>
              </a:rPr>
              <a:t>nepiekl</a:t>
            </a:r>
            <a:r>
              <a:rPr lang="lv-LV" dirty="0">
                <a:latin typeface="DroidSansFallback"/>
              </a:rPr>
              <a:t>ā</a:t>
            </a:r>
            <a:r>
              <a:rPr lang="lv-LV" dirty="0">
                <a:latin typeface="ArialMT"/>
              </a:rPr>
              <a:t>j</a:t>
            </a:r>
            <a:r>
              <a:rPr lang="lv-LV" dirty="0">
                <a:latin typeface="DroidSansFallback"/>
              </a:rPr>
              <a:t>ī</a:t>
            </a:r>
            <a:r>
              <a:rPr lang="lv-LV" dirty="0">
                <a:latin typeface="ArialMT"/>
              </a:rPr>
              <a:t>gu vai situ</a:t>
            </a:r>
            <a:r>
              <a:rPr lang="lv-LV" dirty="0">
                <a:latin typeface="DroidSansFallback"/>
              </a:rPr>
              <a:t>ā</a:t>
            </a:r>
            <a:r>
              <a:rPr lang="lv-LV" dirty="0">
                <a:latin typeface="ArialMT"/>
              </a:rPr>
              <a:t>cijai nepiem</a:t>
            </a:r>
            <a:r>
              <a:rPr lang="lv-LV" dirty="0">
                <a:latin typeface="DroidSansFallback"/>
              </a:rPr>
              <a:t>ē</a:t>
            </a:r>
            <a:r>
              <a:rPr lang="lv-LV" dirty="0">
                <a:latin typeface="ArialMT"/>
              </a:rPr>
              <a:t>rotu</a:t>
            </a:r>
          </a:p>
          <a:p>
            <a:r>
              <a:rPr lang="lv-LV" dirty="0">
                <a:latin typeface="ArialMT"/>
              </a:rPr>
              <a:t>r</a:t>
            </a:r>
            <a:r>
              <a:rPr lang="lv-LV" dirty="0">
                <a:latin typeface="DroidSansFallback"/>
              </a:rPr>
              <a:t>ī</a:t>
            </a:r>
            <a:r>
              <a:rPr lang="lv-LV" dirty="0">
                <a:latin typeface="ArialMT"/>
              </a:rPr>
              <a:t>c</a:t>
            </a:r>
            <a:r>
              <a:rPr lang="lv-LV" dirty="0">
                <a:latin typeface="DroidSansFallback"/>
              </a:rPr>
              <a:t>ī</a:t>
            </a:r>
            <a:r>
              <a:rPr lang="lv-LV" dirty="0">
                <a:latin typeface="ArialMT"/>
              </a:rPr>
              <a:t>bu </a:t>
            </a:r>
            <a:r>
              <a:rPr lang="lv-LV" dirty="0">
                <a:latin typeface="DroidSansFallback"/>
              </a:rPr>
              <a:t>ā</a:t>
            </a:r>
            <a:r>
              <a:rPr lang="lv-LV" dirty="0">
                <a:latin typeface="ArialMT"/>
              </a:rPr>
              <a:t>r</a:t>
            </a:r>
            <a:r>
              <a:rPr lang="lv-LV" dirty="0">
                <a:latin typeface="DroidSansFallback"/>
              </a:rPr>
              <a:t>ē</a:t>
            </a:r>
            <a:r>
              <a:rPr lang="lv-LV" dirty="0">
                <a:latin typeface="ArialMT"/>
              </a:rPr>
              <a:t>ja nov</a:t>
            </a:r>
            <a:r>
              <a:rPr lang="lv-LV" dirty="0">
                <a:latin typeface="DroidSansFallback"/>
              </a:rPr>
              <a:t>ē</a:t>
            </a:r>
            <a:r>
              <a:rPr lang="lv-LV" dirty="0">
                <a:latin typeface="ArialMT"/>
              </a:rPr>
              <a:t>rot</a:t>
            </a:r>
            <a:r>
              <a:rPr lang="lv-LV" dirty="0">
                <a:latin typeface="DroidSansFallback"/>
              </a:rPr>
              <a:t>ā</a:t>
            </a:r>
            <a:r>
              <a:rPr lang="lv-LV" dirty="0">
                <a:latin typeface="ArialMT"/>
              </a:rPr>
              <a:t>ja kl</a:t>
            </a:r>
            <a:r>
              <a:rPr lang="lv-LV" dirty="0">
                <a:latin typeface="DroidSansFallback"/>
              </a:rPr>
              <a:t>ā</a:t>
            </a:r>
            <a:r>
              <a:rPr lang="lv-LV" dirty="0">
                <a:latin typeface="ArialMT"/>
              </a:rPr>
              <a:t>tb</a:t>
            </a:r>
            <a:r>
              <a:rPr lang="lv-LV" dirty="0">
                <a:latin typeface="DroidSansFallback"/>
              </a:rPr>
              <a:t>ū</a:t>
            </a:r>
            <a:r>
              <a:rPr lang="lv-LV" dirty="0">
                <a:latin typeface="ArialMT"/>
              </a:rPr>
              <a:t>tn</a:t>
            </a:r>
            <a:r>
              <a:rPr lang="lv-LV" dirty="0">
                <a:latin typeface="DroidSansFallback"/>
              </a:rPr>
              <a:t>ē</a:t>
            </a:r>
            <a:r>
              <a:rPr lang="lv-LV" dirty="0">
                <a:latin typeface="KedageNormal"/>
              </a:rPr>
              <a:t>. </a:t>
            </a:r>
            <a:r>
              <a:rPr lang="lv-LV" dirty="0">
                <a:latin typeface="ArialMT"/>
              </a:rPr>
              <a:t>Biež</a:t>
            </a:r>
            <a:r>
              <a:rPr lang="lv-LV" dirty="0">
                <a:latin typeface="DroidSansFallback"/>
              </a:rPr>
              <a:t>ā</a:t>
            </a:r>
            <a:r>
              <a:rPr lang="lv-LV" dirty="0">
                <a:latin typeface="ArialMT"/>
              </a:rPr>
              <a:t>k gan kauns piem</a:t>
            </a:r>
            <a:r>
              <a:rPr lang="lv-LV" dirty="0">
                <a:latin typeface="DroidSansFallback"/>
              </a:rPr>
              <a:t>ī</a:t>
            </a:r>
            <a:r>
              <a:rPr lang="lv-LV" dirty="0">
                <a:latin typeface="ArialMT"/>
              </a:rPr>
              <a:t>t</a:t>
            </a:r>
          </a:p>
          <a:p>
            <a:r>
              <a:rPr lang="lv-LV" dirty="0">
                <a:latin typeface="ArialMT"/>
              </a:rPr>
              <a:t>sirdsapziņas cilv</a:t>
            </a:r>
            <a:r>
              <a:rPr lang="lv-LV" dirty="0">
                <a:latin typeface="DroidSansFallback"/>
              </a:rPr>
              <a:t>ē</a:t>
            </a:r>
            <a:r>
              <a:rPr lang="lv-LV" dirty="0">
                <a:latin typeface="ArialMT"/>
              </a:rPr>
              <a:t>kiem</a:t>
            </a:r>
            <a:r>
              <a:rPr lang="lv-LV" dirty="0">
                <a:latin typeface="KedageNormal"/>
              </a:rPr>
              <a:t>, </a:t>
            </a:r>
            <a:r>
              <a:rPr lang="lv-LV" dirty="0">
                <a:latin typeface="ArialMT"/>
              </a:rPr>
              <a:t>bet kauna paradokss ir tas</a:t>
            </a:r>
            <a:r>
              <a:rPr lang="lv-LV" dirty="0">
                <a:latin typeface="KedageNormal"/>
              </a:rPr>
              <a:t>, </a:t>
            </a:r>
            <a:r>
              <a:rPr lang="lv-LV" dirty="0">
                <a:latin typeface="ArialMT"/>
              </a:rPr>
              <a:t>ka kauna</a:t>
            </a:r>
          </a:p>
          <a:p>
            <a:r>
              <a:rPr lang="lv-LV" dirty="0">
                <a:latin typeface="ArialMT"/>
              </a:rPr>
              <a:t>izrais</a:t>
            </a:r>
            <a:r>
              <a:rPr lang="lv-LV" dirty="0">
                <a:latin typeface="DroidSansFallback"/>
              </a:rPr>
              <a:t>ī</a:t>
            </a:r>
            <a:r>
              <a:rPr lang="lv-LV" dirty="0">
                <a:latin typeface="ArialMT"/>
              </a:rPr>
              <a:t>tais negat</a:t>
            </a:r>
            <a:r>
              <a:rPr lang="lv-LV" dirty="0">
                <a:latin typeface="DroidSansFallback"/>
              </a:rPr>
              <a:t>ī</a:t>
            </a:r>
            <a:r>
              <a:rPr lang="lv-LV" dirty="0">
                <a:latin typeface="ArialMT"/>
              </a:rPr>
              <a:t>vais p</a:t>
            </a:r>
            <a:r>
              <a:rPr lang="lv-LV" dirty="0">
                <a:latin typeface="DroidSansFallback"/>
              </a:rPr>
              <a:t>ā</a:t>
            </a:r>
            <a:r>
              <a:rPr lang="lv-LV" dirty="0">
                <a:latin typeface="ArialMT"/>
              </a:rPr>
              <a:t>rdz</a:t>
            </a:r>
            <a:r>
              <a:rPr lang="lv-LV" dirty="0">
                <a:latin typeface="DroidSansFallback"/>
              </a:rPr>
              <a:t>ī</a:t>
            </a:r>
            <a:r>
              <a:rPr lang="lv-LV" dirty="0">
                <a:latin typeface="ArialMT"/>
              </a:rPr>
              <a:t>vojums pamatos ir mor</a:t>
            </a:r>
            <a:r>
              <a:rPr lang="lv-LV" dirty="0">
                <a:latin typeface="DroidSansFallback"/>
              </a:rPr>
              <a:t>ā</a:t>
            </a:r>
            <a:r>
              <a:rPr lang="lv-LV" dirty="0">
                <a:latin typeface="ArialMT"/>
              </a:rPr>
              <a:t>li pozit</a:t>
            </a:r>
            <a:r>
              <a:rPr lang="lv-LV" dirty="0">
                <a:latin typeface="DroidSansFallback"/>
              </a:rPr>
              <a:t>ī</a:t>
            </a:r>
            <a:r>
              <a:rPr lang="lv-LV" dirty="0">
                <a:latin typeface="ArialMT"/>
              </a:rPr>
              <a:t>va</a:t>
            </a:r>
          </a:p>
          <a:p>
            <a:r>
              <a:rPr lang="lv-LV" dirty="0">
                <a:latin typeface="ArialMT"/>
              </a:rPr>
              <a:t>par</a:t>
            </a:r>
            <a:r>
              <a:rPr lang="lv-LV" dirty="0">
                <a:latin typeface="DroidSansFallback"/>
              </a:rPr>
              <a:t>ā</a:t>
            </a:r>
            <a:r>
              <a:rPr lang="lv-LV" dirty="0">
                <a:latin typeface="ArialMT"/>
              </a:rPr>
              <a:t>d</a:t>
            </a:r>
            <a:r>
              <a:rPr lang="lv-LV" dirty="0">
                <a:latin typeface="DroidSansFallback"/>
              </a:rPr>
              <a:t>ī</a:t>
            </a:r>
            <a:r>
              <a:rPr lang="lv-LV" dirty="0">
                <a:latin typeface="ArialMT"/>
              </a:rPr>
              <a:t>ba</a:t>
            </a:r>
            <a:r>
              <a:rPr lang="lv-LV" dirty="0">
                <a:latin typeface="KedageNormal"/>
              </a:rPr>
              <a:t>, </a:t>
            </a:r>
            <a:r>
              <a:rPr lang="lv-LV" dirty="0">
                <a:latin typeface="ArialMT"/>
              </a:rPr>
              <a:t>kas r</a:t>
            </a:r>
            <a:r>
              <a:rPr lang="lv-LV" dirty="0">
                <a:latin typeface="DroidSansFallback"/>
              </a:rPr>
              <a:t>ā</a:t>
            </a:r>
            <a:r>
              <a:rPr lang="lv-LV" dirty="0">
                <a:latin typeface="ArialMT"/>
              </a:rPr>
              <a:t>da</a:t>
            </a:r>
            <a:r>
              <a:rPr lang="lv-LV" dirty="0">
                <a:latin typeface="KedageNormal"/>
              </a:rPr>
              <a:t>, </a:t>
            </a:r>
            <a:r>
              <a:rPr lang="lv-LV" dirty="0">
                <a:latin typeface="ArialMT"/>
              </a:rPr>
              <a:t>ka s</a:t>
            </a:r>
            <a:r>
              <a:rPr lang="lv-LV" dirty="0">
                <a:latin typeface="DroidSansFallback"/>
              </a:rPr>
              <a:t>ā</a:t>
            </a:r>
            <a:r>
              <a:rPr lang="lv-LV" dirty="0">
                <a:latin typeface="ArialMT"/>
              </a:rPr>
              <a:t>k veidoties iekš</a:t>
            </a:r>
            <a:r>
              <a:rPr lang="lv-LV" dirty="0">
                <a:latin typeface="DroidSansFallback"/>
              </a:rPr>
              <a:t>ē</a:t>
            </a:r>
            <a:r>
              <a:rPr lang="lv-LV" dirty="0">
                <a:latin typeface="ArialMT"/>
              </a:rPr>
              <a:t>j</a:t>
            </a:r>
            <a:r>
              <a:rPr lang="lv-LV" dirty="0">
                <a:latin typeface="DroidSansFallback"/>
              </a:rPr>
              <a:t>ā </a:t>
            </a:r>
            <a:r>
              <a:rPr lang="lv-LV" dirty="0">
                <a:latin typeface="ArialMT"/>
              </a:rPr>
              <a:t>mor</a:t>
            </a:r>
            <a:r>
              <a:rPr lang="lv-LV" dirty="0">
                <a:latin typeface="DroidSansFallback"/>
              </a:rPr>
              <a:t>ā</a:t>
            </a:r>
            <a:r>
              <a:rPr lang="lv-LV" dirty="0">
                <a:latin typeface="ArialMT"/>
              </a:rPr>
              <a:t>l</a:t>
            </a:r>
            <a:r>
              <a:rPr lang="lv-LV" dirty="0">
                <a:latin typeface="DroidSansFallback"/>
              </a:rPr>
              <a:t>ā </a:t>
            </a:r>
            <a:r>
              <a:rPr lang="lv-LV" dirty="0">
                <a:latin typeface="ArialMT"/>
              </a:rPr>
              <a:t>pasaule</a:t>
            </a:r>
            <a:r>
              <a:rPr lang="lv-LV" dirty="0">
                <a:latin typeface="KedageNormal"/>
              </a:rPr>
              <a:t>.</a:t>
            </a:r>
          </a:p>
          <a:p>
            <a:r>
              <a:rPr lang="lv-LV" dirty="0">
                <a:latin typeface="ArialMT"/>
              </a:rPr>
              <a:t>Cilv</a:t>
            </a:r>
            <a:r>
              <a:rPr lang="lv-LV" dirty="0">
                <a:latin typeface="DroidSansFallback"/>
              </a:rPr>
              <a:t>ē</a:t>
            </a:r>
            <a:r>
              <a:rPr lang="lv-LV" dirty="0">
                <a:latin typeface="ArialMT"/>
              </a:rPr>
              <a:t>ka labo sirdsapziņu pauž viņa labie darbi</a:t>
            </a:r>
            <a:r>
              <a:rPr lang="lv-LV" dirty="0">
                <a:latin typeface="KedageNormal"/>
              </a:rPr>
              <a:t>, </a:t>
            </a:r>
            <a:r>
              <a:rPr lang="lv-LV" dirty="0">
                <a:latin typeface="ArialMT"/>
              </a:rPr>
              <a:t>v</a:t>
            </a:r>
            <a:r>
              <a:rPr lang="lv-LV" dirty="0">
                <a:latin typeface="DroidSansFallback"/>
              </a:rPr>
              <a:t>ā</a:t>
            </a:r>
            <a:r>
              <a:rPr lang="lv-LV" dirty="0">
                <a:latin typeface="ArialMT"/>
              </a:rPr>
              <a:t>rdi</a:t>
            </a:r>
            <a:r>
              <a:rPr lang="lv-LV" dirty="0">
                <a:latin typeface="KedageNormal"/>
              </a:rPr>
              <a:t>, </a:t>
            </a:r>
            <a:r>
              <a:rPr lang="lv-LV" dirty="0">
                <a:latin typeface="ArialMT"/>
              </a:rPr>
              <a:t>domas</a:t>
            </a:r>
            <a:r>
              <a:rPr lang="lv-LV" dirty="0">
                <a:latin typeface="KedageNormal"/>
              </a:rPr>
              <a:t>,</a:t>
            </a:r>
          </a:p>
          <a:p>
            <a:r>
              <a:rPr lang="lv-LV" dirty="0">
                <a:latin typeface="ArialMT"/>
              </a:rPr>
              <a:t>j</a:t>
            </a:r>
            <a:r>
              <a:rPr lang="lv-LV" dirty="0">
                <a:latin typeface="DroidSansFallback"/>
              </a:rPr>
              <a:t>ū</a:t>
            </a:r>
            <a:r>
              <a:rPr lang="lv-LV" dirty="0">
                <a:latin typeface="ArialMT"/>
              </a:rPr>
              <a:t>tas</a:t>
            </a:r>
            <a:r>
              <a:rPr lang="lv-LV" dirty="0">
                <a:latin typeface="KedageNormal"/>
              </a:rPr>
              <a:t>, </a:t>
            </a:r>
            <a:r>
              <a:rPr lang="lv-LV" dirty="0">
                <a:latin typeface="ArialMT"/>
              </a:rPr>
              <a:t>attiec</a:t>
            </a:r>
            <a:r>
              <a:rPr lang="lv-LV" dirty="0">
                <a:latin typeface="DroidSansFallback"/>
              </a:rPr>
              <a:t>ī</a:t>
            </a:r>
            <a:r>
              <a:rPr lang="lv-LV" dirty="0">
                <a:latin typeface="ArialMT"/>
              </a:rPr>
              <a:t>bas</a:t>
            </a:r>
            <a:r>
              <a:rPr lang="lv-LV" dirty="0">
                <a:latin typeface="KedageNormal"/>
              </a:rPr>
              <a:t>. </a:t>
            </a:r>
            <a:r>
              <a:rPr lang="lv-LV" dirty="0">
                <a:latin typeface="ArialMT"/>
              </a:rPr>
              <a:t>Ļaun</a:t>
            </a:r>
            <a:r>
              <a:rPr lang="lv-LV" dirty="0">
                <a:latin typeface="DroidSansFallback"/>
              </a:rPr>
              <a:t>ā </a:t>
            </a:r>
            <a:r>
              <a:rPr lang="lv-LV" dirty="0">
                <a:latin typeface="ArialMT"/>
              </a:rPr>
              <a:t>sirdsapziņa var tikt d</a:t>
            </a:r>
            <a:r>
              <a:rPr lang="lv-LV" dirty="0">
                <a:latin typeface="DroidSansFallback"/>
              </a:rPr>
              <a:t>ē</a:t>
            </a:r>
            <a:r>
              <a:rPr lang="lv-LV" dirty="0">
                <a:latin typeface="ArialMT"/>
              </a:rPr>
              <a:t>v</a:t>
            </a:r>
            <a:r>
              <a:rPr lang="lv-LV" dirty="0">
                <a:latin typeface="DroidSansFallback"/>
              </a:rPr>
              <a:t>ē</a:t>
            </a:r>
            <a:r>
              <a:rPr lang="lv-LV" dirty="0">
                <a:latin typeface="ArialMT"/>
              </a:rPr>
              <a:t>ta par net</a:t>
            </a:r>
            <a:r>
              <a:rPr lang="lv-LV" dirty="0">
                <a:latin typeface="DroidSansFallback"/>
              </a:rPr>
              <a:t>ī</a:t>
            </a:r>
            <a:r>
              <a:rPr lang="lv-LV" dirty="0">
                <a:latin typeface="ArialMT"/>
              </a:rPr>
              <a:t>ru</a:t>
            </a:r>
            <a:r>
              <a:rPr lang="lv-LV" dirty="0">
                <a:latin typeface="KedageNormal"/>
              </a:rPr>
              <a:t>,</a:t>
            </a:r>
          </a:p>
          <a:p>
            <a:r>
              <a:rPr lang="lv-LV" dirty="0">
                <a:latin typeface="ArialMT"/>
              </a:rPr>
              <a:t>mel</a:t>
            </a:r>
            <a:r>
              <a:rPr lang="lv-LV" dirty="0">
                <a:latin typeface="DroidSansFallback"/>
              </a:rPr>
              <a:t>ī</a:t>
            </a:r>
            <a:r>
              <a:rPr lang="lv-LV" dirty="0">
                <a:latin typeface="ArialMT"/>
              </a:rPr>
              <a:t>gu</a:t>
            </a:r>
            <a:r>
              <a:rPr lang="lv-LV" dirty="0">
                <a:latin typeface="KedageNormal"/>
              </a:rPr>
              <a:t>, </a:t>
            </a:r>
            <a:r>
              <a:rPr lang="lv-LV" dirty="0">
                <a:latin typeface="ArialMT"/>
              </a:rPr>
              <a:t>cietu</a:t>
            </a:r>
            <a:r>
              <a:rPr lang="lv-LV" dirty="0">
                <a:latin typeface="KedageNormal"/>
              </a:rPr>
              <a:t>, </a:t>
            </a:r>
            <a:r>
              <a:rPr lang="lv-LV" dirty="0">
                <a:latin typeface="ArialMT"/>
              </a:rPr>
              <a:t>aukstu sirdi</a:t>
            </a:r>
            <a:r>
              <a:rPr lang="lv-LV" dirty="0">
                <a:latin typeface="KedageNormal"/>
              </a:rPr>
              <a:t>, </a:t>
            </a:r>
            <a:r>
              <a:rPr lang="lv-LV" dirty="0">
                <a:latin typeface="ArialMT"/>
              </a:rPr>
              <a:t>kas nav </a:t>
            </a:r>
            <a:r>
              <a:rPr lang="lv-LV" dirty="0">
                <a:latin typeface="DroidSansFallback"/>
              </a:rPr>
              <a:t>ī</a:t>
            </a:r>
            <a:r>
              <a:rPr lang="lv-LV" dirty="0">
                <a:latin typeface="ArialMT"/>
              </a:rPr>
              <a:t>staj</a:t>
            </a:r>
            <a:r>
              <a:rPr lang="lv-LV" dirty="0">
                <a:latin typeface="DroidSansFallback"/>
              </a:rPr>
              <a:t>ā </a:t>
            </a:r>
            <a:r>
              <a:rPr lang="lv-LV" dirty="0">
                <a:latin typeface="ArialMT"/>
              </a:rPr>
              <a:t>viet</a:t>
            </a:r>
            <a:r>
              <a:rPr lang="lv-LV" dirty="0">
                <a:latin typeface="DroidSansFallback"/>
              </a:rPr>
              <a:t>ā</a:t>
            </a:r>
            <a:r>
              <a:rPr lang="lv-LV" dirty="0">
                <a:latin typeface="KedageNormal"/>
              </a:rPr>
              <a:t>. </a:t>
            </a:r>
            <a:r>
              <a:rPr lang="lv-LV" dirty="0">
                <a:latin typeface="ArialMT"/>
              </a:rPr>
              <a:t>Š</a:t>
            </a:r>
            <a:r>
              <a:rPr lang="lv-LV" dirty="0">
                <a:latin typeface="DroidSansFallback"/>
              </a:rPr>
              <a:t>ī </a:t>
            </a:r>
            <a:r>
              <a:rPr lang="lv-LV" dirty="0">
                <a:latin typeface="ArialMT"/>
              </a:rPr>
              <a:t>sirdsapziņa</a:t>
            </a:r>
          </a:p>
          <a:p>
            <a:r>
              <a:rPr lang="lv-LV" dirty="0">
                <a:latin typeface="ArialMT"/>
              </a:rPr>
              <a:t>bieži alkst p</a:t>
            </a:r>
            <a:r>
              <a:rPr lang="lv-LV" dirty="0">
                <a:latin typeface="DroidSansFallback"/>
              </a:rPr>
              <a:t>ē</a:t>
            </a:r>
            <a:r>
              <a:rPr lang="lv-LV" dirty="0">
                <a:latin typeface="ArialMT"/>
              </a:rPr>
              <a:t>c atrieb</a:t>
            </a:r>
            <a:r>
              <a:rPr lang="lv-LV" dirty="0">
                <a:latin typeface="DroidSansFallback"/>
              </a:rPr>
              <a:t>ī</a:t>
            </a:r>
            <a:r>
              <a:rPr lang="lv-LV" dirty="0">
                <a:latin typeface="ArialMT"/>
              </a:rPr>
              <a:t>bas</a:t>
            </a:r>
            <a:r>
              <a:rPr lang="lv-LV" dirty="0">
                <a:latin typeface="KedageNormal"/>
              </a:rPr>
              <a:t>, </a:t>
            </a:r>
            <a:r>
              <a:rPr lang="lv-LV" dirty="0">
                <a:latin typeface="ArialMT"/>
              </a:rPr>
              <a:t>nevis p</a:t>
            </a:r>
            <a:r>
              <a:rPr lang="lv-LV" dirty="0">
                <a:latin typeface="DroidSansFallback"/>
              </a:rPr>
              <a:t>ē</a:t>
            </a:r>
            <a:r>
              <a:rPr lang="lv-LV" dirty="0">
                <a:latin typeface="ArialMT"/>
              </a:rPr>
              <a:t>c taisn</a:t>
            </a:r>
            <a:r>
              <a:rPr lang="lv-LV" dirty="0">
                <a:latin typeface="DroidSansFallback"/>
              </a:rPr>
              <a:t>ī</a:t>
            </a:r>
            <a:r>
              <a:rPr lang="lv-LV" dirty="0">
                <a:latin typeface="ArialMT"/>
              </a:rPr>
              <a:t>bas un paties</a:t>
            </a:r>
            <a:r>
              <a:rPr lang="lv-LV" dirty="0">
                <a:latin typeface="DroidSansFallback"/>
              </a:rPr>
              <a:t>ī</a:t>
            </a:r>
            <a:r>
              <a:rPr lang="lv-LV" dirty="0">
                <a:latin typeface="ArialMT"/>
              </a:rPr>
              <a:t>bas</a:t>
            </a:r>
            <a:r>
              <a:rPr lang="lv-LV" dirty="0">
                <a:latin typeface="KedageNormal"/>
              </a:rPr>
              <a:t>.</a:t>
            </a:r>
          </a:p>
          <a:p>
            <a:r>
              <a:rPr lang="lv-LV" dirty="0">
                <a:latin typeface="ArialMT"/>
              </a:rPr>
              <a:t>Īpatn</a:t>
            </a:r>
            <a:r>
              <a:rPr lang="lv-LV" dirty="0">
                <a:latin typeface="DroidSansFallback"/>
              </a:rPr>
              <a:t>ē</a:t>
            </a:r>
            <a:r>
              <a:rPr lang="lv-LV" dirty="0">
                <a:latin typeface="ArialMT"/>
              </a:rPr>
              <a:t>ja vieta ir ekoloģiskajai sirdsapziņai</a:t>
            </a:r>
            <a:r>
              <a:rPr lang="lv-LV" dirty="0">
                <a:latin typeface="KedageNormal"/>
              </a:rPr>
              <a:t>, </a:t>
            </a:r>
            <a:r>
              <a:rPr lang="lv-LV" dirty="0">
                <a:latin typeface="ArialMT"/>
              </a:rPr>
              <a:t>kas raksturo cilv</a:t>
            </a:r>
            <a:r>
              <a:rPr lang="lv-LV" dirty="0">
                <a:latin typeface="DroidSansFallback"/>
              </a:rPr>
              <a:t>ē</a:t>
            </a:r>
            <a:r>
              <a:rPr lang="lv-LV" dirty="0">
                <a:latin typeface="ArialMT"/>
              </a:rPr>
              <a:t>ku</a:t>
            </a:r>
          </a:p>
          <a:p>
            <a:r>
              <a:rPr lang="lv-LV" dirty="0">
                <a:latin typeface="ArialMT"/>
              </a:rPr>
              <a:t>satraukumu par apk</a:t>
            </a:r>
            <a:r>
              <a:rPr lang="lv-LV" dirty="0">
                <a:latin typeface="DroidSansFallback"/>
              </a:rPr>
              <a:t>ā</a:t>
            </a:r>
            <a:r>
              <a:rPr lang="lv-LV" dirty="0">
                <a:latin typeface="ArialMT"/>
              </a:rPr>
              <a:t>rt</a:t>
            </a:r>
            <a:r>
              <a:rPr lang="lv-LV" dirty="0">
                <a:latin typeface="DroidSansFallback"/>
              </a:rPr>
              <a:t>ē</a:t>
            </a:r>
            <a:r>
              <a:rPr lang="lv-LV" dirty="0">
                <a:latin typeface="ArialMT"/>
              </a:rPr>
              <a:t>jo dabu</a:t>
            </a:r>
            <a:r>
              <a:rPr lang="lv-LV" dirty="0">
                <a:latin typeface="KedageNormal"/>
              </a:rPr>
              <a:t>, </a:t>
            </a:r>
            <a:r>
              <a:rPr lang="lv-LV" dirty="0">
                <a:latin typeface="ArialMT"/>
              </a:rPr>
              <a:t>dz</a:t>
            </a:r>
            <a:r>
              <a:rPr lang="lv-LV" dirty="0">
                <a:latin typeface="DroidSansFallback"/>
              </a:rPr>
              <a:t>ī</a:t>
            </a:r>
            <a:r>
              <a:rPr lang="lv-LV" dirty="0">
                <a:latin typeface="ArialMT"/>
              </a:rPr>
              <a:t>vnieku pasauli</a:t>
            </a:r>
            <a:r>
              <a:rPr lang="lv-LV" dirty="0">
                <a:latin typeface="KedageNormal"/>
              </a:rPr>
              <a:t>. </a:t>
            </a:r>
            <a:r>
              <a:rPr lang="lv-LV" dirty="0">
                <a:latin typeface="ArialMT"/>
              </a:rPr>
              <a:t>Profesion</a:t>
            </a:r>
            <a:r>
              <a:rPr lang="lv-LV" dirty="0">
                <a:latin typeface="DroidSansFallback"/>
              </a:rPr>
              <a:t>ā</a:t>
            </a:r>
            <a:r>
              <a:rPr lang="lv-LV" dirty="0">
                <a:latin typeface="ArialMT"/>
              </a:rPr>
              <a:t>l</a:t>
            </a:r>
            <a:r>
              <a:rPr lang="lv-LV" dirty="0">
                <a:latin typeface="DroidSansFallback"/>
              </a:rPr>
              <a:t>ā</a:t>
            </a:r>
          </a:p>
          <a:p>
            <a:r>
              <a:rPr lang="lv-LV" dirty="0">
                <a:latin typeface="ArialMT"/>
              </a:rPr>
              <a:t>sirdsapziņa past</a:t>
            </a:r>
            <a:r>
              <a:rPr lang="lv-LV" dirty="0">
                <a:latin typeface="DroidSansFallback"/>
              </a:rPr>
              <a:t>ā</a:t>
            </a:r>
            <a:r>
              <a:rPr lang="lv-LV" dirty="0">
                <a:latin typeface="ArialMT"/>
              </a:rPr>
              <a:t>v pedagogiem</a:t>
            </a:r>
            <a:r>
              <a:rPr lang="lv-LV" dirty="0">
                <a:latin typeface="KedageNormal"/>
              </a:rPr>
              <a:t>, </a:t>
            </a:r>
            <a:r>
              <a:rPr lang="lv-LV" dirty="0">
                <a:latin typeface="DroidSansFallback"/>
              </a:rPr>
              <a:t>ā</a:t>
            </a:r>
            <a:r>
              <a:rPr lang="lv-LV" dirty="0">
                <a:latin typeface="ArialMT"/>
              </a:rPr>
              <a:t>rstiem </a:t>
            </a:r>
            <a:r>
              <a:rPr lang="lv-LV" dirty="0" err="1">
                <a:latin typeface="ArialMT"/>
              </a:rPr>
              <a:t>u</a:t>
            </a:r>
            <a:r>
              <a:rPr lang="lv-LV" dirty="0" err="1">
                <a:latin typeface="KedageNormal"/>
              </a:rPr>
              <a:t>.</a:t>
            </a:r>
            <a:r>
              <a:rPr lang="lv-LV" dirty="0" err="1">
                <a:latin typeface="ArialMT"/>
              </a:rPr>
              <a:t>c</a:t>
            </a:r>
            <a:endParaRPr lang="lv-LV" dirty="0"/>
          </a:p>
        </p:txBody>
      </p:sp>
      <p:pic>
        <p:nvPicPr>
          <p:cNvPr id="3" name="Picture 2"/>
          <p:cNvPicPr>
            <a:picLocks noChangeAspect="1"/>
          </p:cNvPicPr>
          <p:nvPr/>
        </p:nvPicPr>
        <p:blipFill>
          <a:blip r:embed="rId2"/>
          <a:stretch>
            <a:fillRect/>
          </a:stretch>
        </p:blipFill>
        <p:spPr>
          <a:xfrm>
            <a:off x="7595118" y="839223"/>
            <a:ext cx="3853543" cy="3835543"/>
          </a:xfrm>
          <a:prstGeom prst="rect">
            <a:avLst/>
          </a:prstGeom>
        </p:spPr>
      </p:pic>
    </p:spTree>
    <p:extLst>
      <p:ext uri="{BB962C8B-B14F-4D97-AF65-F5344CB8AC3E}">
        <p14:creationId xmlns:p14="http://schemas.microsoft.com/office/powerpoint/2010/main" xmlns="" val="206657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550" y="674400"/>
            <a:ext cx="9392574" cy="5509200"/>
          </a:xfrm>
          <a:prstGeom prst="rect">
            <a:avLst/>
          </a:prstGeom>
        </p:spPr>
        <p:txBody>
          <a:bodyPr wrap="square">
            <a:spAutoFit/>
          </a:bodyPr>
          <a:lstStyle/>
          <a:p>
            <a:pPr algn="ctr"/>
            <a:r>
              <a:rPr lang="lv-LV" sz="2800" b="0" i="0" u="none" strike="noStrike" baseline="0" dirty="0">
                <a:latin typeface="ArialMT"/>
              </a:rPr>
              <a:t>Gods un cieņa</a:t>
            </a:r>
          </a:p>
          <a:p>
            <a:pPr algn="ctr"/>
            <a:r>
              <a:rPr lang="lv-LV" b="1" i="1" dirty="0">
                <a:latin typeface="Arial-BoldItalicMT"/>
              </a:rPr>
              <a:t>Gods un cieņa ir mor</a:t>
            </a:r>
            <a:r>
              <a:rPr lang="lv-LV" dirty="0">
                <a:latin typeface="DroidSansFallback"/>
              </a:rPr>
              <a:t>ā</a:t>
            </a:r>
            <a:r>
              <a:rPr lang="lv-LV" b="1" i="1" dirty="0">
                <a:latin typeface="Arial-BoldItalicMT"/>
              </a:rPr>
              <a:t>l</a:t>
            </a:r>
            <a:r>
              <a:rPr lang="lv-LV" dirty="0">
                <a:latin typeface="DroidSansFallback"/>
              </a:rPr>
              <a:t>ā</a:t>
            </a:r>
            <a:r>
              <a:rPr lang="lv-LV" b="1" i="1" dirty="0">
                <a:latin typeface="Arial-BoldItalicMT"/>
              </a:rPr>
              <a:t>s apziņas j</a:t>
            </a:r>
            <a:r>
              <a:rPr lang="lv-LV" dirty="0">
                <a:latin typeface="DroidSansFallback"/>
              </a:rPr>
              <a:t>ē</a:t>
            </a:r>
            <a:r>
              <a:rPr lang="lv-LV" b="1" i="1" dirty="0">
                <a:latin typeface="Arial-BoldItalicMT"/>
              </a:rPr>
              <a:t>dzieni</a:t>
            </a:r>
            <a:r>
              <a:rPr lang="lv-LV" b="1" dirty="0">
                <a:latin typeface="KedageBold"/>
              </a:rPr>
              <a:t>, </a:t>
            </a:r>
            <a:r>
              <a:rPr lang="lv-LV" b="1" i="1" dirty="0">
                <a:latin typeface="Arial-BoldItalicMT"/>
              </a:rPr>
              <a:t>kas</a:t>
            </a:r>
          </a:p>
          <a:p>
            <a:pPr algn="ctr"/>
            <a:r>
              <a:rPr lang="lv-LV" b="1" i="1" dirty="0">
                <a:latin typeface="Arial-BoldItalicMT"/>
              </a:rPr>
              <a:t>izsaka person</a:t>
            </a:r>
            <a:r>
              <a:rPr lang="lv-LV" dirty="0">
                <a:latin typeface="DroidSansFallback"/>
              </a:rPr>
              <a:t>ī</a:t>
            </a:r>
            <a:r>
              <a:rPr lang="lv-LV" b="1" i="1" dirty="0">
                <a:latin typeface="Arial-BoldItalicMT"/>
              </a:rPr>
              <a:t>bas attieksmi pret sevi k</a:t>
            </a:r>
            <a:r>
              <a:rPr lang="lv-LV" dirty="0">
                <a:latin typeface="DroidSansFallback"/>
              </a:rPr>
              <a:t>ā </a:t>
            </a:r>
            <a:r>
              <a:rPr lang="lv-LV" b="1" i="1" dirty="0">
                <a:latin typeface="Arial-BoldItalicMT"/>
              </a:rPr>
              <a:t>mor</a:t>
            </a:r>
            <a:r>
              <a:rPr lang="lv-LV" dirty="0">
                <a:latin typeface="DroidSansFallback"/>
              </a:rPr>
              <a:t>ā</a:t>
            </a:r>
            <a:r>
              <a:rPr lang="lv-LV" b="1" i="1" dirty="0">
                <a:latin typeface="Arial-BoldItalicMT"/>
              </a:rPr>
              <a:t>lo</a:t>
            </a:r>
          </a:p>
          <a:p>
            <a:pPr algn="ctr"/>
            <a:r>
              <a:rPr lang="lv-LV" b="1" i="1" dirty="0">
                <a:latin typeface="Arial-BoldItalicMT"/>
              </a:rPr>
              <a:t>v</a:t>
            </a:r>
            <a:r>
              <a:rPr lang="lv-LV" dirty="0">
                <a:latin typeface="DroidSansFallback"/>
              </a:rPr>
              <a:t>ē</a:t>
            </a:r>
            <a:r>
              <a:rPr lang="lv-LV" b="1" i="1" dirty="0">
                <a:latin typeface="Arial-BoldItalicMT"/>
              </a:rPr>
              <a:t>rt</a:t>
            </a:r>
            <a:r>
              <a:rPr lang="lv-LV" dirty="0">
                <a:latin typeface="DroidSansFallback"/>
              </a:rPr>
              <a:t>ī</a:t>
            </a:r>
            <a:r>
              <a:rPr lang="lv-LV" b="1" i="1" dirty="0">
                <a:latin typeface="Arial-BoldItalicMT"/>
              </a:rPr>
              <a:t>bu un sabiedr</a:t>
            </a:r>
            <a:r>
              <a:rPr lang="lv-LV" dirty="0">
                <a:latin typeface="DroidSansFallback"/>
              </a:rPr>
              <a:t>ī</a:t>
            </a:r>
            <a:r>
              <a:rPr lang="lv-LV" b="1" i="1" dirty="0">
                <a:latin typeface="Arial-BoldItalicMT"/>
              </a:rPr>
              <a:t>bas attieksmi pret cilv</a:t>
            </a:r>
            <a:r>
              <a:rPr lang="lv-LV" dirty="0">
                <a:latin typeface="DroidSansFallback"/>
              </a:rPr>
              <a:t>ē</a:t>
            </a:r>
            <a:r>
              <a:rPr lang="lv-LV" b="1" i="1" dirty="0">
                <a:latin typeface="Arial-BoldItalicMT"/>
              </a:rPr>
              <a:t>ku</a:t>
            </a:r>
            <a:r>
              <a:rPr lang="lv-LV" b="1" dirty="0">
                <a:latin typeface="KedageBold"/>
              </a:rPr>
              <a:t>, </a:t>
            </a:r>
            <a:r>
              <a:rPr lang="lv-LV" b="1" i="1" dirty="0">
                <a:latin typeface="Arial-BoldItalicMT"/>
              </a:rPr>
              <a:t>v</a:t>
            </a:r>
            <a:r>
              <a:rPr lang="lv-LV" dirty="0">
                <a:latin typeface="DroidSansFallback"/>
              </a:rPr>
              <a:t>ē</a:t>
            </a:r>
            <a:r>
              <a:rPr lang="lv-LV" b="1" i="1" dirty="0">
                <a:latin typeface="Arial-BoldItalicMT"/>
              </a:rPr>
              <a:t>rt</a:t>
            </a:r>
            <a:r>
              <a:rPr lang="lv-LV" dirty="0">
                <a:latin typeface="DroidSansFallback"/>
              </a:rPr>
              <a:t>ē</a:t>
            </a:r>
            <a:r>
              <a:rPr lang="lv-LV" b="1" i="1" dirty="0">
                <a:latin typeface="Arial-BoldItalicMT"/>
              </a:rPr>
              <a:t>jot</a:t>
            </a:r>
          </a:p>
          <a:p>
            <a:pPr algn="ctr"/>
            <a:r>
              <a:rPr lang="lv-LV" b="1" i="1" dirty="0">
                <a:latin typeface="Arial-BoldItalicMT"/>
              </a:rPr>
              <a:t>t</a:t>
            </a:r>
            <a:r>
              <a:rPr lang="lv-LV" dirty="0">
                <a:latin typeface="DroidSansFallback"/>
              </a:rPr>
              <a:t>ā </a:t>
            </a:r>
            <a:r>
              <a:rPr lang="lv-LV" b="1" i="1" dirty="0">
                <a:latin typeface="Arial-BoldItalicMT"/>
              </a:rPr>
              <a:t>r</a:t>
            </a:r>
            <a:r>
              <a:rPr lang="lv-LV" dirty="0">
                <a:latin typeface="DroidSansFallback"/>
              </a:rPr>
              <a:t>ī</a:t>
            </a:r>
            <a:r>
              <a:rPr lang="lv-LV" b="1" i="1" dirty="0">
                <a:latin typeface="Arial-BoldItalicMT"/>
              </a:rPr>
              <a:t>c</a:t>
            </a:r>
            <a:r>
              <a:rPr lang="lv-LV" dirty="0">
                <a:latin typeface="DroidSansFallback"/>
              </a:rPr>
              <a:t>ī</a:t>
            </a:r>
            <a:r>
              <a:rPr lang="lv-LV" b="1" i="1" dirty="0">
                <a:latin typeface="Arial-BoldItalicMT"/>
              </a:rPr>
              <a:t>bu</a:t>
            </a:r>
            <a:r>
              <a:rPr lang="lv-LV" b="1" dirty="0">
                <a:latin typeface="KedageBold"/>
              </a:rPr>
              <a:t>, </a:t>
            </a:r>
            <a:r>
              <a:rPr lang="lv-LV" b="1" i="1" dirty="0">
                <a:latin typeface="Arial-BoldItalicMT"/>
              </a:rPr>
              <a:t>dz</a:t>
            </a:r>
            <a:r>
              <a:rPr lang="lv-LV" dirty="0">
                <a:latin typeface="DroidSansFallback"/>
              </a:rPr>
              <a:t>ī</a:t>
            </a:r>
            <a:r>
              <a:rPr lang="lv-LV" b="1" i="1" dirty="0">
                <a:latin typeface="Arial-BoldItalicMT"/>
              </a:rPr>
              <a:t>vi</a:t>
            </a:r>
            <a:r>
              <a:rPr lang="lv-LV" dirty="0">
                <a:latin typeface="KedageNormal"/>
              </a:rPr>
              <a:t>.</a:t>
            </a:r>
          </a:p>
          <a:p>
            <a:r>
              <a:rPr lang="lv-LV" b="1" dirty="0">
                <a:latin typeface="Arial-BoldMT"/>
              </a:rPr>
              <a:t>Cieņ</a:t>
            </a:r>
            <a:r>
              <a:rPr lang="lv-LV" dirty="0">
                <a:latin typeface="DroidSansFallback"/>
              </a:rPr>
              <a:t>ā </a:t>
            </a:r>
            <a:r>
              <a:rPr lang="lv-LV" dirty="0">
                <a:latin typeface="ArialMT"/>
              </a:rPr>
              <a:t>ir vair</a:t>
            </a:r>
            <a:r>
              <a:rPr lang="lv-LV" dirty="0">
                <a:latin typeface="DroidSansFallback"/>
              </a:rPr>
              <a:t>ā</a:t>
            </a:r>
            <a:r>
              <a:rPr lang="lv-LV" dirty="0">
                <a:latin typeface="ArialMT"/>
              </a:rPr>
              <a:t>k izteikta cilv</a:t>
            </a:r>
            <a:r>
              <a:rPr lang="lv-LV" dirty="0">
                <a:latin typeface="DroidSansFallback"/>
              </a:rPr>
              <a:t>ē</a:t>
            </a:r>
            <a:r>
              <a:rPr lang="lv-LV" dirty="0">
                <a:latin typeface="ArialMT"/>
              </a:rPr>
              <a:t>ka v</a:t>
            </a:r>
            <a:r>
              <a:rPr lang="lv-LV" dirty="0">
                <a:latin typeface="DroidSansFallback"/>
              </a:rPr>
              <a:t>ē</a:t>
            </a:r>
            <a:r>
              <a:rPr lang="lv-LV" dirty="0">
                <a:latin typeface="ArialMT"/>
              </a:rPr>
              <a:t>rt</a:t>
            </a:r>
            <a:r>
              <a:rPr lang="lv-LV" dirty="0">
                <a:latin typeface="DroidSansFallback"/>
              </a:rPr>
              <a:t>ī</a:t>
            </a:r>
            <a:r>
              <a:rPr lang="lv-LV" dirty="0">
                <a:latin typeface="ArialMT"/>
              </a:rPr>
              <a:t>ba</a:t>
            </a:r>
            <a:r>
              <a:rPr lang="lv-LV" dirty="0">
                <a:latin typeface="KedageNormal"/>
              </a:rPr>
              <a:t>, </a:t>
            </a:r>
            <a:r>
              <a:rPr lang="lv-LV" dirty="0">
                <a:latin typeface="ArialMT"/>
              </a:rPr>
              <a:t>god</a:t>
            </a:r>
            <a:r>
              <a:rPr lang="lv-LV" dirty="0">
                <a:latin typeface="DroidSansFallback"/>
              </a:rPr>
              <a:t>ā </a:t>
            </a:r>
            <a:r>
              <a:rPr lang="lv-LV" dirty="0">
                <a:latin typeface="ArialMT"/>
              </a:rPr>
              <a:t>– š</a:t>
            </a:r>
            <a:r>
              <a:rPr lang="lv-LV" dirty="0">
                <a:latin typeface="DroidSansFallback"/>
              </a:rPr>
              <a:t>ī</a:t>
            </a:r>
            <a:r>
              <a:rPr lang="lv-LV" dirty="0">
                <a:latin typeface="ArialMT"/>
              </a:rPr>
              <a:t>s</a:t>
            </a:r>
          </a:p>
          <a:p>
            <a:r>
              <a:rPr lang="lv-LV" dirty="0">
                <a:latin typeface="ArialMT"/>
              </a:rPr>
              <a:t>v</a:t>
            </a:r>
            <a:r>
              <a:rPr lang="lv-LV" dirty="0">
                <a:latin typeface="DroidSansFallback"/>
              </a:rPr>
              <a:t>ē</a:t>
            </a:r>
            <a:r>
              <a:rPr lang="lv-LV" dirty="0">
                <a:latin typeface="ArialMT"/>
              </a:rPr>
              <a:t>rt</a:t>
            </a:r>
            <a:r>
              <a:rPr lang="lv-LV" dirty="0">
                <a:latin typeface="DroidSansFallback"/>
              </a:rPr>
              <a:t>ī</a:t>
            </a:r>
            <a:r>
              <a:rPr lang="lv-LV" dirty="0">
                <a:latin typeface="ArialMT"/>
              </a:rPr>
              <a:t>bas nov</a:t>
            </a:r>
            <a:r>
              <a:rPr lang="lv-LV" dirty="0">
                <a:latin typeface="DroidSansFallback"/>
              </a:rPr>
              <a:t>ē</a:t>
            </a:r>
            <a:r>
              <a:rPr lang="lv-LV" dirty="0">
                <a:latin typeface="ArialMT"/>
              </a:rPr>
              <a:t>rt</a:t>
            </a:r>
            <a:r>
              <a:rPr lang="lv-LV" dirty="0">
                <a:latin typeface="DroidSansFallback"/>
              </a:rPr>
              <a:t>ē</a:t>
            </a:r>
            <a:r>
              <a:rPr lang="lv-LV" dirty="0">
                <a:latin typeface="ArialMT"/>
              </a:rPr>
              <a:t>jums</a:t>
            </a:r>
            <a:r>
              <a:rPr lang="lv-LV" dirty="0">
                <a:latin typeface="KedageNormal"/>
              </a:rPr>
              <a:t>. </a:t>
            </a:r>
            <a:r>
              <a:rPr lang="lv-LV" dirty="0">
                <a:latin typeface="ArialMT"/>
              </a:rPr>
              <a:t>Cieņ</a:t>
            </a:r>
            <a:r>
              <a:rPr lang="lv-LV" dirty="0">
                <a:latin typeface="DroidSansFallback"/>
              </a:rPr>
              <a:t>ā </a:t>
            </a:r>
            <a:r>
              <a:rPr lang="lv-LV" dirty="0">
                <a:latin typeface="ArialMT"/>
              </a:rPr>
              <a:t>izpaužas cilv</a:t>
            </a:r>
            <a:r>
              <a:rPr lang="lv-LV" dirty="0">
                <a:latin typeface="DroidSansFallback"/>
              </a:rPr>
              <a:t>ē</a:t>
            </a:r>
            <a:r>
              <a:rPr lang="lv-LV" dirty="0">
                <a:latin typeface="ArialMT"/>
              </a:rPr>
              <a:t>ka dziļ</a:t>
            </a:r>
            <a:r>
              <a:rPr lang="lv-LV" dirty="0">
                <a:latin typeface="DroidSansFallback"/>
              </a:rPr>
              <a:t>ā</a:t>
            </a:r>
            <a:r>
              <a:rPr lang="lv-LV" dirty="0">
                <a:latin typeface="ArialMT"/>
              </a:rPr>
              <a:t>k</a:t>
            </a:r>
            <a:r>
              <a:rPr lang="lv-LV" dirty="0">
                <a:latin typeface="DroidSansFallback"/>
              </a:rPr>
              <a:t>ā</a:t>
            </a:r>
          </a:p>
          <a:p>
            <a:r>
              <a:rPr lang="lv-LV" dirty="0">
                <a:latin typeface="ArialMT"/>
              </a:rPr>
              <a:t>v</a:t>
            </a:r>
            <a:r>
              <a:rPr lang="lv-LV" dirty="0">
                <a:latin typeface="DroidSansFallback"/>
              </a:rPr>
              <a:t>ē</a:t>
            </a:r>
            <a:r>
              <a:rPr lang="lv-LV" dirty="0">
                <a:latin typeface="ArialMT"/>
              </a:rPr>
              <a:t>rt</a:t>
            </a:r>
            <a:r>
              <a:rPr lang="lv-LV" dirty="0">
                <a:latin typeface="DroidSansFallback"/>
              </a:rPr>
              <a:t>ī</a:t>
            </a:r>
            <a:r>
              <a:rPr lang="lv-LV" dirty="0">
                <a:latin typeface="ArialMT"/>
              </a:rPr>
              <a:t>ba</a:t>
            </a:r>
            <a:r>
              <a:rPr lang="lv-LV" dirty="0">
                <a:latin typeface="KedageNormal"/>
              </a:rPr>
              <a:t>, </a:t>
            </a:r>
            <a:r>
              <a:rPr lang="lv-LV" dirty="0">
                <a:latin typeface="ArialMT"/>
              </a:rPr>
              <a:t>kas bieži ir gr</a:t>
            </a:r>
            <a:r>
              <a:rPr lang="lv-LV" dirty="0">
                <a:latin typeface="DroidSansFallback"/>
              </a:rPr>
              <a:t>ū</a:t>
            </a:r>
            <a:r>
              <a:rPr lang="lv-LV" dirty="0">
                <a:latin typeface="ArialMT"/>
              </a:rPr>
              <a:t>ti paman</a:t>
            </a:r>
            <a:r>
              <a:rPr lang="lv-LV" dirty="0">
                <a:latin typeface="DroidSansFallback"/>
              </a:rPr>
              <a:t>ā</a:t>
            </a:r>
            <a:r>
              <a:rPr lang="lv-LV" dirty="0">
                <a:latin typeface="ArialMT"/>
              </a:rPr>
              <a:t>ma</a:t>
            </a:r>
            <a:r>
              <a:rPr lang="lv-LV" dirty="0">
                <a:latin typeface="KedageNormal"/>
              </a:rPr>
              <a:t>, </a:t>
            </a:r>
            <a:r>
              <a:rPr lang="lv-LV" dirty="0">
                <a:latin typeface="ArialMT"/>
              </a:rPr>
              <a:t>bet ir b</a:t>
            </a:r>
            <a:r>
              <a:rPr lang="lv-LV" dirty="0">
                <a:latin typeface="DroidSansFallback"/>
              </a:rPr>
              <a:t>ū</a:t>
            </a:r>
            <a:r>
              <a:rPr lang="lv-LV" dirty="0">
                <a:latin typeface="ArialMT"/>
              </a:rPr>
              <a:t>tisk</a:t>
            </a:r>
            <a:r>
              <a:rPr lang="lv-LV" dirty="0">
                <a:latin typeface="DroidSansFallback"/>
              </a:rPr>
              <a:t>ā</a:t>
            </a:r>
            <a:r>
              <a:rPr lang="lv-LV" dirty="0">
                <a:latin typeface="ArialMT"/>
              </a:rPr>
              <a:t>k</a:t>
            </a:r>
            <a:r>
              <a:rPr lang="lv-LV" dirty="0">
                <a:latin typeface="DroidSansFallback"/>
              </a:rPr>
              <a:t>ā</a:t>
            </a:r>
          </a:p>
          <a:p>
            <a:r>
              <a:rPr lang="lv-LV" dirty="0">
                <a:latin typeface="ArialMT"/>
              </a:rPr>
              <a:t>cilv</a:t>
            </a:r>
            <a:r>
              <a:rPr lang="lv-LV" dirty="0">
                <a:latin typeface="DroidSansFallback"/>
              </a:rPr>
              <a:t>ē</a:t>
            </a:r>
            <a:r>
              <a:rPr lang="lv-LV" dirty="0">
                <a:latin typeface="ArialMT"/>
              </a:rPr>
              <a:t>ka mor</a:t>
            </a:r>
            <a:r>
              <a:rPr lang="lv-LV" dirty="0">
                <a:latin typeface="DroidSansFallback"/>
              </a:rPr>
              <a:t>ā</a:t>
            </a:r>
            <a:r>
              <a:rPr lang="lv-LV" dirty="0">
                <a:latin typeface="ArialMT"/>
              </a:rPr>
              <a:t>l</a:t>
            </a:r>
            <a:r>
              <a:rPr lang="lv-LV" dirty="0">
                <a:latin typeface="DroidSansFallback"/>
              </a:rPr>
              <a:t>ē</a:t>
            </a:r>
            <a:r>
              <a:rPr lang="lv-LV" dirty="0">
                <a:latin typeface="KedageNormal"/>
              </a:rPr>
              <a:t>. </a:t>
            </a:r>
            <a:r>
              <a:rPr lang="lv-LV" dirty="0">
                <a:latin typeface="ArialMT"/>
              </a:rPr>
              <a:t>Cieņa cieši savijas ar t</a:t>
            </a:r>
            <a:r>
              <a:rPr lang="lv-LV" dirty="0">
                <a:latin typeface="DroidSansFallback"/>
              </a:rPr>
              <a:t>ā</a:t>
            </a:r>
            <a:r>
              <a:rPr lang="lv-LV" dirty="0">
                <a:latin typeface="ArialMT"/>
              </a:rPr>
              <a:t>d</a:t>
            </a:r>
            <a:r>
              <a:rPr lang="lv-LV" dirty="0">
                <a:latin typeface="DroidSansFallback"/>
              </a:rPr>
              <a:t>ā</a:t>
            </a:r>
            <a:r>
              <a:rPr lang="lv-LV" dirty="0">
                <a:latin typeface="ArialMT"/>
              </a:rPr>
              <a:t>m mor</a:t>
            </a:r>
            <a:r>
              <a:rPr lang="lv-LV" dirty="0">
                <a:latin typeface="DroidSansFallback"/>
              </a:rPr>
              <a:t>ā</a:t>
            </a:r>
            <a:r>
              <a:rPr lang="lv-LV" dirty="0">
                <a:latin typeface="ArialMT"/>
              </a:rPr>
              <a:t>laj</a:t>
            </a:r>
            <a:r>
              <a:rPr lang="lv-LV" dirty="0">
                <a:latin typeface="DroidSansFallback"/>
              </a:rPr>
              <a:t>ā</a:t>
            </a:r>
            <a:r>
              <a:rPr lang="lv-LV" dirty="0">
                <a:latin typeface="ArialMT"/>
              </a:rPr>
              <a:t>m</a:t>
            </a:r>
          </a:p>
          <a:p>
            <a:r>
              <a:rPr lang="lv-LV" dirty="0">
                <a:latin typeface="ArialMT"/>
              </a:rPr>
              <a:t>v</a:t>
            </a:r>
            <a:r>
              <a:rPr lang="lv-LV" dirty="0">
                <a:latin typeface="DroidSansFallback"/>
              </a:rPr>
              <a:t>ē</a:t>
            </a:r>
            <a:r>
              <a:rPr lang="lv-LV" dirty="0">
                <a:latin typeface="ArialMT"/>
              </a:rPr>
              <a:t>rt</a:t>
            </a:r>
            <a:r>
              <a:rPr lang="lv-LV" dirty="0">
                <a:latin typeface="DroidSansFallback"/>
              </a:rPr>
              <a:t>ī</a:t>
            </a:r>
            <a:r>
              <a:rPr lang="lv-LV" dirty="0">
                <a:latin typeface="ArialMT"/>
              </a:rPr>
              <a:t>b</a:t>
            </a:r>
            <a:r>
              <a:rPr lang="lv-LV" dirty="0">
                <a:latin typeface="DroidSansFallback"/>
              </a:rPr>
              <a:t>ā</a:t>
            </a:r>
            <a:r>
              <a:rPr lang="lv-LV" dirty="0">
                <a:latin typeface="ArialMT"/>
              </a:rPr>
              <a:t>m k</a:t>
            </a:r>
            <a:r>
              <a:rPr lang="lv-LV" dirty="0">
                <a:latin typeface="DroidSansFallback"/>
              </a:rPr>
              <a:t>ā </a:t>
            </a:r>
            <a:r>
              <a:rPr lang="lv-LV" dirty="0">
                <a:latin typeface="ArialMT"/>
              </a:rPr>
              <a:t>br</a:t>
            </a:r>
            <a:r>
              <a:rPr lang="lv-LV" dirty="0">
                <a:latin typeface="DroidSansFallback"/>
              </a:rPr>
              <a:t>ī</a:t>
            </a:r>
            <a:r>
              <a:rPr lang="lv-LV" dirty="0">
                <a:latin typeface="ArialMT"/>
              </a:rPr>
              <a:t>v</a:t>
            </a:r>
            <a:r>
              <a:rPr lang="lv-LV" dirty="0">
                <a:latin typeface="DroidSansFallback"/>
              </a:rPr>
              <a:t>ī</a:t>
            </a:r>
            <a:r>
              <a:rPr lang="lv-LV" dirty="0">
                <a:latin typeface="ArialMT"/>
              </a:rPr>
              <a:t>ba</a:t>
            </a:r>
            <a:r>
              <a:rPr lang="lv-LV" dirty="0">
                <a:latin typeface="KedageNormal"/>
              </a:rPr>
              <a:t>, </a:t>
            </a:r>
            <a:r>
              <a:rPr lang="lv-LV" dirty="0">
                <a:latin typeface="ArialMT"/>
              </a:rPr>
              <a:t>paties</a:t>
            </a:r>
            <a:r>
              <a:rPr lang="lv-LV" dirty="0">
                <a:latin typeface="DroidSansFallback"/>
              </a:rPr>
              <a:t>ī</a:t>
            </a:r>
            <a:r>
              <a:rPr lang="lv-LV" dirty="0">
                <a:latin typeface="ArialMT"/>
              </a:rPr>
              <a:t>gums</a:t>
            </a:r>
            <a:r>
              <a:rPr lang="lv-LV" dirty="0">
                <a:latin typeface="KedageNormal"/>
              </a:rPr>
              <a:t>, </a:t>
            </a:r>
            <a:r>
              <a:rPr lang="lv-LV" dirty="0">
                <a:latin typeface="ArialMT"/>
              </a:rPr>
              <a:t>lab</a:t>
            </a:r>
            <a:r>
              <a:rPr lang="lv-LV" dirty="0">
                <a:latin typeface="DroidSansFallback"/>
              </a:rPr>
              <a:t>ā </a:t>
            </a:r>
            <a:r>
              <a:rPr lang="lv-LV" dirty="0">
                <a:latin typeface="ArialMT"/>
              </a:rPr>
              <a:t>griba</a:t>
            </a:r>
            <a:r>
              <a:rPr lang="lv-LV" dirty="0">
                <a:latin typeface="KedageNormal"/>
              </a:rPr>
              <a:t>, </a:t>
            </a:r>
            <a:r>
              <a:rPr lang="lv-LV" dirty="0">
                <a:latin typeface="ArialMT"/>
              </a:rPr>
              <a:t>pien</a:t>
            </a:r>
            <a:r>
              <a:rPr lang="lv-LV" dirty="0">
                <a:latin typeface="DroidSansFallback"/>
              </a:rPr>
              <a:t>ā</a:t>
            </a:r>
            <a:r>
              <a:rPr lang="lv-LV" dirty="0">
                <a:latin typeface="ArialMT"/>
              </a:rPr>
              <a:t>kuma</a:t>
            </a:r>
          </a:p>
          <a:p>
            <a:r>
              <a:rPr lang="lv-LV" dirty="0">
                <a:latin typeface="ArialMT"/>
              </a:rPr>
              <a:t>apziņa</a:t>
            </a:r>
            <a:r>
              <a:rPr lang="lv-LV" dirty="0">
                <a:latin typeface="KedageNormal"/>
              </a:rPr>
              <a:t>, </a:t>
            </a:r>
            <a:r>
              <a:rPr lang="lv-LV" dirty="0">
                <a:latin typeface="ArialMT"/>
              </a:rPr>
              <a:t>daiļums</a:t>
            </a:r>
            <a:r>
              <a:rPr lang="lv-LV" dirty="0">
                <a:latin typeface="KedageNormal"/>
              </a:rPr>
              <a:t>, </a:t>
            </a:r>
            <a:r>
              <a:rPr lang="lv-LV" dirty="0">
                <a:latin typeface="ArialMT"/>
              </a:rPr>
              <a:t>m</a:t>
            </a:r>
            <a:r>
              <a:rPr lang="lv-LV" dirty="0">
                <a:latin typeface="DroidSansFallback"/>
              </a:rPr>
              <a:t>ī</a:t>
            </a:r>
            <a:r>
              <a:rPr lang="lv-LV" dirty="0">
                <a:latin typeface="ArialMT"/>
              </a:rPr>
              <a:t>lest</a:t>
            </a:r>
            <a:r>
              <a:rPr lang="lv-LV" dirty="0">
                <a:latin typeface="DroidSansFallback"/>
              </a:rPr>
              <a:t>ī</a:t>
            </a:r>
            <a:r>
              <a:rPr lang="lv-LV" dirty="0">
                <a:latin typeface="ArialMT"/>
              </a:rPr>
              <a:t>ba</a:t>
            </a:r>
            <a:r>
              <a:rPr lang="lv-LV" dirty="0">
                <a:latin typeface="KedageNormal"/>
              </a:rPr>
              <a:t>, </a:t>
            </a:r>
            <a:r>
              <a:rPr lang="lv-LV" dirty="0">
                <a:latin typeface="ArialMT"/>
              </a:rPr>
              <a:t>dz</a:t>
            </a:r>
            <a:r>
              <a:rPr lang="lv-LV" dirty="0">
                <a:latin typeface="DroidSansFallback"/>
              </a:rPr>
              <a:t>ī</a:t>
            </a:r>
            <a:r>
              <a:rPr lang="lv-LV" dirty="0">
                <a:latin typeface="ArialMT"/>
              </a:rPr>
              <a:t>ves j</a:t>
            </a:r>
            <a:r>
              <a:rPr lang="lv-LV" dirty="0">
                <a:latin typeface="DroidSansFallback"/>
              </a:rPr>
              <a:t>ē</a:t>
            </a:r>
            <a:r>
              <a:rPr lang="lv-LV" dirty="0">
                <a:latin typeface="ArialMT"/>
              </a:rPr>
              <a:t>ga</a:t>
            </a:r>
            <a:r>
              <a:rPr lang="lv-LV" dirty="0">
                <a:latin typeface="KedageNormal"/>
              </a:rPr>
              <a:t>. </a:t>
            </a:r>
            <a:r>
              <a:rPr lang="lv-LV" dirty="0">
                <a:latin typeface="ArialMT"/>
              </a:rPr>
              <a:t>Pašcieņa kop</a:t>
            </a:r>
            <a:r>
              <a:rPr lang="lv-LV" dirty="0">
                <a:latin typeface="DroidSansFallback"/>
              </a:rPr>
              <a:t>ā</a:t>
            </a:r>
          </a:p>
          <a:p>
            <a:r>
              <a:rPr lang="lv-LV" dirty="0">
                <a:latin typeface="ArialMT"/>
              </a:rPr>
              <a:t>ar atbild</a:t>
            </a:r>
            <a:r>
              <a:rPr lang="lv-LV" dirty="0">
                <a:latin typeface="DroidSansFallback"/>
              </a:rPr>
              <a:t>ī</a:t>
            </a:r>
            <a:r>
              <a:rPr lang="lv-LV" dirty="0">
                <a:latin typeface="ArialMT"/>
              </a:rPr>
              <a:t>bu un sirdsapziņu ir cilv</a:t>
            </a:r>
            <a:r>
              <a:rPr lang="lv-LV" dirty="0">
                <a:latin typeface="DroidSansFallback"/>
              </a:rPr>
              <a:t>ē</a:t>
            </a:r>
            <a:r>
              <a:rPr lang="lv-LV" dirty="0">
                <a:latin typeface="ArialMT"/>
              </a:rPr>
              <a:t>ka tikum</a:t>
            </a:r>
            <a:r>
              <a:rPr lang="lv-LV" dirty="0">
                <a:latin typeface="DroidSansFallback"/>
              </a:rPr>
              <a:t>ī</a:t>
            </a:r>
            <a:r>
              <a:rPr lang="lv-LV" dirty="0">
                <a:latin typeface="ArialMT"/>
              </a:rPr>
              <a:t>bas iekš</a:t>
            </a:r>
            <a:r>
              <a:rPr lang="lv-LV" dirty="0">
                <a:latin typeface="DroidSansFallback"/>
              </a:rPr>
              <a:t>ē</a:t>
            </a:r>
            <a:r>
              <a:rPr lang="lv-LV" dirty="0">
                <a:latin typeface="ArialMT"/>
              </a:rPr>
              <a:t>j</a:t>
            </a:r>
            <a:r>
              <a:rPr lang="lv-LV" dirty="0">
                <a:latin typeface="DroidSansFallback"/>
              </a:rPr>
              <a:t>ā</a:t>
            </a:r>
          </a:p>
          <a:p>
            <a:r>
              <a:rPr lang="lv-LV" dirty="0">
                <a:latin typeface="ArialMT"/>
              </a:rPr>
              <a:t>kontrol</a:t>
            </a:r>
            <a:r>
              <a:rPr lang="lv-LV" dirty="0">
                <a:latin typeface="DroidSansFallback"/>
              </a:rPr>
              <a:t>ē</a:t>
            </a:r>
            <a:r>
              <a:rPr lang="lv-LV" dirty="0">
                <a:latin typeface="ArialMT"/>
              </a:rPr>
              <a:t>t</a:t>
            </a:r>
            <a:r>
              <a:rPr lang="lv-LV" dirty="0">
                <a:latin typeface="DroidSansFallback"/>
              </a:rPr>
              <a:t>ā</a:t>
            </a:r>
            <a:r>
              <a:rPr lang="lv-LV" dirty="0">
                <a:latin typeface="ArialMT"/>
              </a:rPr>
              <a:t>j</a:t>
            </a:r>
            <a:r>
              <a:rPr lang="lv-LV" dirty="0">
                <a:latin typeface="KedageNormal"/>
              </a:rPr>
              <a:t>, </a:t>
            </a:r>
            <a:r>
              <a:rPr lang="lv-LV" dirty="0">
                <a:latin typeface="ArialMT"/>
              </a:rPr>
              <a:t>kas neļauj cilv</a:t>
            </a:r>
            <a:r>
              <a:rPr lang="lv-LV" dirty="0">
                <a:latin typeface="DroidSansFallback"/>
              </a:rPr>
              <a:t>ē</a:t>
            </a:r>
            <a:r>
              <a:rPr lang="lv-LV" dirty="0">
                <a:latin typeface="ArialMT"/>
              </a:rPr>
              <a:t>kam pašam sav</a:t>
            </a:r>
            <a:r>
              <a:rPr lang="lv-LV" dirty="0">
                <a:latin typeface="DroidSansFallback"/>
              </a:rPr>
              <a:t>ā</a:t>
            </a:r>
            <a:r>
              <a:rPr lang="lv-LV" dirty="0">
                <a:latin typeface="ArialMT"/>
              </a:rPr>
              <a:t>s un citu</a:t>
            </a:r>
          </a:p>
          <a:p>
            <a:r>
              <a:rPr lang="lv-LV" dirty="0">
                <a:latin typeface="ArialMT"/>
              </a:rPr>
              <a:t>ac</a:t>
            </a:r>
            <a:r>
              <a:rPr lang="lv-LV" dirty="0">
                <a:latin typeface="DroidSansFallback"/>
              </a:rPr>
              <a:t>ī</a:t>
            </a:r>
            <a:r>
              <a:rPr lang="lv-LV" dirty="0">
                <a:latin typeface="ArialMT"/>
              </a:rPr>
              <a:t>s zaud</a:t>
            </a:r>
            <a:r>
              <a:rPr lang="lv-LV" dirty="0">
                <a:latin typeface="DroidSansFallback"/>
              </a:rPr>
              <a:t>ē</a:t>
            </a:r>
            <a:r>
              <a:rPr lang="lv-LV" dirty="0">
                <a:latin typeface="ArialMT"/>
              </a:rPr>
              <a:t>t cieņu un godu</a:t>
            </a:r>
            <a:r>
              <a:rPr lang="lv-LV" dirty="0">
                <a:latin typeface="KedageNormal"/>
              </a:rPr>
              <a:t>.</a:t>
            </a:r>
          </a:p>
          <a:p>
            <a:r>
              <a:rPr lang="lv-LV" dirty="0">
                <a:latin typeface="ArialMT"/>
              </a:rPr>
              <a:t>Pretstat</a:t>
            </a:r>
            <a:r>
              <a:rPr lang="lv-LV" dirty="0">
                <a:latin typeface="DroidSansFallback"/>
              </a:rPr>
              <a:t>ā </a:t>
            </a:r>
            <a:r>
              <a:rPr lang="lv-LV" dirty="0">
                <a:latin typeface="ArialMT"/>
              </a:rPr>
              <a:t>cieņas visp</a:t>
            </a:r>
            <a:r>
              <a:rPr lang="lv-LV" dirty="0">
                <a:latin typeface="DroidSansFallback"/>
              </a:rPr>
              <a:t>ā</a:t>
            </a:r>
            <a:r>
              <a:rPr lang="lv-LV" dirty="0">
                <a:latin typeface="ArialMT"/>
              </a:rPr>
              <a:t>rcilv</a:t>
            </a:r>
            <a:r>
              <a:rPr lang="lv-LV" dirty="0">
                <a:latin typeface="DroidSansFallback"/>
              </a:rPr>
              <a:t>ē</a:t>
            </a:r>
            <a:r>
              <a:rPr lang="lv-LV" dirty="0">
                <a:latin typeface="ArialMT"/>
              </a:rPr>
              <a:t>ciskajai vienl</a:t>
            </a:r>
            <a:r>
              <a:rPr lang="lv-LV" dirty="0">
                <a:latin typeface="DroidSansFallback"/>
              </a:rPr>
              <a:t>ī</a:t>
            </a:r>
            <a:r>
              <a:rPr lang="lv-LV" dirty="0">
                <a:latin typeface="ArialMT"/>
              </a:rPr>
              <a:t>dz</a:t>
            </a:r>
            <a:r>
              <a:rPr lang="lv-LV" dirty="0">
                <a:latin typeface="DroidSansFallback"/>
              </a:rPr>
              <a:t>ī</a:t>
            </a:r>
            <a:r>
              <a:rPr lang="lv-LV" dirty="0">
                <a:latin typeface="ArialMT"/>
              </a:rPr>
              <a:t>bai</a:t>
            </a:r>
            <a:r>
              <a:rPr lang="lv-LV" dirty="0">
                <a:latin typeface="KedageNormal"/>
              </a:rPr>
              <a:t>, </a:t>
            </a:r>
            <a:r>
              <a:rPr lang="lv-LV" b="1" dirty="0">
                <a:latin typeface="Arial-BoldMT"/>
              </a:rPr>
              <a:t>gods</a:t>
            </a:r>
          </a:p>
          <a:p>
            <a:r>
              <a:rPr lang="lv-LV" dirty="0">
                <a:latin typeface="ArialMT"/>
              </a:rPr>
              <a:t>ietver cilv</a:t>
            </a:r>
            <a:r>
              <a:rPr lang="lv-LV" dirty="0">
                <a:latin typeface="DroidSansFallback"/>
              </a:rPr>
              <a:t>ē</a:t>
            </a:r>
            <a:r>
              <a:rPr lang="lv-LV" dirty="0">
                <a:latin typeface="ArialMT"/>
              </a:rPr>
              <a:t>ka diferenc</a:t>
            </a:r>
            <a:r>
              <a:rPr lang="lv-LV" dirty="0">
                <a:latin typeface="DroidSansFallback"/>
              </a:rPr>
              <a:t>ē</a:t>
            </a:r>
            <a:r>
              <a:rPr lang="lv-LV" dirty="0">
                <a:latin typeface="ArialMT"/>
              </a:rPr>
              <a:t>tu nov</a:t>
            </a:r>
            <a:r>
              <a:rPr lang="lv-LV" dirty="0">
                <a:latin typeface="DroidSansFallback"/>
              </a:rPr>
              <a:t>ē</a:t>
            </a:r>
            <a:r>
              <a:rPr lang="lv-LV" dirty="0">
                <a:latin typeface="ArialMT"/>
              </a:rPr>
              <a:t>rt</a:t>
            </a:r>
            <a:r>
              <a:rPr lang="lv-LV" dirty="0">
                <a:latin typeface="DroidSansFallback"/>
              </a:rPr>
              <a:t>ē</a:t>
            </a:r>
            <a:r>
              <a:rPr lang="lv-LV" dirty="0">
                <a:latin typeface="ArialMT"/>
              </a:rPr>
              <a:t>šanu</a:t>
            </a:r>
            <a:r>
              <a:rPr lang="lv-LV" dirty="0">
                <a:latin typeface="KedageNormal"/>
              </a:rPr>
              <a:t>, </a:t>
            </a:r>
            <a:r>
              <a:rPr lang="lv-LV" dirty="0">
                <a:latin typeface="ArialMT"/>
              </a:rPr>
              <a:t>atkar</a:t>
            </a:r>
            <a:r>
              <a:rPr lang="lv-LV" dirty="0">
                <a:latin typeface="DroidSansFallback"/>
              </a:rPr>
              <a:t>ī</a:t>
            </a:r>
            <a:r>
              <a:rPr lang="lv-LV" dirty="0">
                <a:latin typeface="ArialMT"/>
              </a:rPr>
              <a:t>b</a:t>
            </a:r>
            <a:r>
              <a:rPr lang="lv-LV" dirty="0">
                <a:latin typeface="DroidSansFallback"/>
              </a:rPr>
              <a:t>ā </a:t>
            </a:r>
            <a:r>
              <a:rPr lang="lv-LV" dirty="0">
                <a:latin typeface="ArialMT"/>
              </a:rPr>
              <a:t>no viņa</a:t>
            </a:r>
          </a:p>
          <a:p>
            <a:r>
              <a:rPr lang="lv-LV" dirty="0">
                <a:latin typeface="ArialMT"/>
              </a:rPr>
              <a:t>nopelniem un soci</a:t>
            </a:r>
            <a:r>
              <a:rPr lang="lv-LV" dirty="0">
                <a:latin typeface="DroidSansFallback"/>
              </a:rPr>
              <a:t>ā</a:t>
            </a:r>
            <a:r>
              <a:rPr lang="lv-LV" dirty="0">
                <a:latin typeface="ArialMT"/>
              </a:rPr>
              <a:t>l</a:t>
            </a:r>
            <a:r>
              <a:rPr lang="lv-LV" dirty="0">
                <a:latin typeface="DroidSansFallback"/>
              </a:rPr>
              <a:t>ā </a:t>
            </a:r>
            <a:r>
              <a:rPr lang="lv-LV" dirty="0">
                <a:latin typeface="ArialMT"/>
              </a:rPr>
              <a:t>st</a:t>
            </a:r>
            <a:r>
              <a:rPr lang="lv-LV" dirty="0">
                <a:latin typeface="DroidSansFallback"/>
              </a:rPr>
              <a:t>ā</a:t>
            </a:r>
            <a:r>
              <a:rPr lang="lv-LV" dirty="0">
                <a:latin typeface="ArialMT"/>
              </a:rPr>
              <a:t>vokļa</a:t>
            </a:r>
            <a:r>
              <a:rPr lang="lv-LV" dirty="0">
                <a:latin typeface="KedageNormal"/>
              </a:rPr>
              <a:t>. </a:t>
            </a:r>
            <a:r>
              <a:rPr lang="lv-LV" dirty="0">
                <a:latin typeface="ArialMT"/>
              </a:rPr>
              <a:t>Uz cieņas vienl</a:t>
            </a:r>
            <a:r>
              <a:rPr lang="lv-LV" dirty="0">
                <a:latin typeface="DroidSansFallback"/>
              </a:rPr>
              <a:t>ī</a:t>
            </a:r>
            <a:r>
              <a:rPr lang="lv-LV" dirty="0">
                <a:latin typeface="ArialMT"/>
              </a:rPr>
              <a:t>dz</a:t>
            </a:r>
            <a:r>
              <a:rPr lang="lv-LV" dirty="0">
                <a:latin typeface="DroidSansFallback"/>
              </a:rPr>
              <a:t>ī</a:t>
            </a:r>
            <a:r>
              <a:rPr lang="lv-LV" dirty="0">
                <a:latin typeface="ArialMT"/>
              </a:rPr>
              <a:t>bas</a:t>
            </a:r>
          </a:p>
          <a:p>
            <a:r>
              <a:rPr lang="lv-LV" dirty="0">
                <a:latin typeface="ArialMT"/>
              </a:rPr>
              <a:t>pamata att</a:t>
            </a:r>
            <a:r>
              <a:rPr lang="lv-LV" dirty="0">
                <a:latin typeface="DroidSansFallback"/>
              </a:rPr>
              <a:t>ī</a:t>
            </a:r>
            <a:r>
              <a:rPr lang="lv-LV" dirty="0">
                <a:latin typeface="ArialMT"/>
              </a:rPr>
              <a:t>st</a:t>
            </a:r>
            <a:r>
              <a:rPr lang="lv-LV" dirty="0">
                <a:latin typeface="DroidSansFallback"/>
              </a:rPr>
              <a:t>ā</a:t>
            </a:r>
            <a:r>
              <a:rPr lang="lv-LV" dirty="0">
                <a:latin typeface="ArialMT"/>
              </a:rPr>
              <a:t>s t</a:t>
            </a:r>
            <a:r>
              <a:rPr lang="lv-LV" dirty="0">
                <a:latin typeface="DroidSansFallback"/>
              </a:rPr>
              <a:t>ā</a:t>
            </a:r>
            <a:r>
              <a:rPr lang="lv-LV" dirty="0">
                <a:latin typeface="ArialMT"/>
              </a:rPr>
              <a:t>das mor</a:t>
            </a:r>
            <a:r>
              <a:rPr lang="lv-LV" dirty="0">
                <a:latin typeface="DroidSansFallback"/>
              </a:rPr>
              <a:t>ā</a:t>
            </a:r>
            <a:r>
              <a:rPr lang="lv-LV" dirty="0">
                <a:latin typeface="ArialMT"/>
              </a:rPr>
              <a:t>l</a:t>
            </a:r>
            <a:r>
              <a:rPr lang="lv-LV" dirty="0">
                <a:latin typeface="DroidSansFallback"/>
              </a:rPr>
              <a:t>ā</a:t>
            </a:r>
            <a:r>
              <a:rPr lang="lv-LV" dirty="0">
                <a:latin typeface="ArialMT"/>
              </a:rPr>
              <a:t>s </a:t>
            </a:r>
            <a:r>
              <a:rPr lang="lv-LV" dirty="0">
                <a:latin typeface="DroidSansFallback"/>
              </a:rPr>
              <a:t>ī</a:t>
            </a:r>
            <a:r>
              <a:rPr lang="lv-LV" dirty="0">
                <a:latin typeface="ArialMT"/>
              </a:rPr>
              <a:t>paš</a:t>
            </a:r>
            <a:r>
              <a:rPr lang="lv-LV" dirty="0">
                <a:latin typeface="DroidSansFallback"/>
              </a:rPr>
              <a:t>ī</a:t>
            </a:r>
            <a:r>
              <a:rPr lang="lv-LV" dirty="0">
                <a:latin typeface="ArialMT"/>
              </a:rPr>
              <a:t>bas k</a:t>
            </a:r>
            <a:r>
              <a:rPr lang="lv-LV" dirty="0">
                <a:latin typeface="DroidSansFallback"/>
              </a:rPr>
              <a:t>ā </a:t>
            </a:r>
            <a:r>
              <a:rPr lang="lv-LV" dirty="0">
                <a:latin typeface="ArialMT"/>
              </a:rPr>
              <a:t>l</a:t>
            </a:r>
            <a:r>
              <a:rPr lang="lv-LV" dirty="0">
                <a:latin typeface="DroidSansFallback"/>
              </a:rPr>
              <a:t>ī</a:t>
            </a:r>
            <a:r>
              <a:rPr lang="lv-LV" dirty="0">
                <a:latin typeface="ArialMT"/>
              </a:rPr>
              <a:t>dzj</a:t>
            </a:r>
            <a:r>
              <a:rPr lang="lv-LV" dirty="0">
                <a:latin typeface="DroidSansFallback"/>
              </a:rPr>
              <a:t>ū</a:t>
            </a:r>
            <a:r>
              <a:rPr lang="lv-LV" dirty="0">
                <a:latin typeface="ArialMT"/>
              </a:rPr>
              <a:t>t</a:t>
            </a:r>
            <a:r>
              <a:rPr lang="lv-LV" dirty="0">
                <a:latin typeface="DroidSansFallback"/>
              </a:rPr>
              <a:t>ī</a:t>
            </a:r>
            <a:r>
              <a:rPr lang="lv-LV" dirty="0">
                <a:latin typeface="ArialMT"/>
              </a:rPr>
              <a:t>ba</a:t>
            </a:r>
            <a:r>
              <a:rPr lang="lv-LV" dirty="0">
                <a:latin typeface="KedageNormal"/>
              </a:rPr>
              <a:t>,</a:t>
            </a:r>
          </a:p>
          <a:p>
            <a:r>
              <a:rPr lang="lv-LV" dirty="0">
                <a:latin typeface="ArialMT"/>
              </a:rPr>
              <a:t>l</a:t>
            </a:r>
            <a:r>
              <a:rPr lang="lv-LV" dirty="0">
                <a:latin typeface="DroidSansFallback"/>
              </a:rPr>
              <a:t>ī</a:t>
            </a:r>
            <a:r>
              <a:rPr lang="lv-LV" dirty="0">
                <a:latin typeface="ArialMT"/>
              </a:rPr>
              <a:t>dzciet</a:t>
            </a:r>
            <a:r>
              <a:rPr lang="lv-LV" dirty="0">
                <a:latin typeface="DroidSansFallback"/>
              </a:rPr>
              <a:t>ī</a:t>
            </a:r>
            <a:r>
              <a:rPr lang="lv-LV" dirty="0">
                <a:latin typeface="ArialMT"/>
              </a:rPr>
              <a:t>ba</a:t>
            </a:r>
            <a:r>
              <a:rPr lang="lv-LV" dirty="0">
                <a:latin typeface="KedageNormal"/>
              </a:rPr>
              <a:t>, </a:t>
            </a:r>
            <a:r>
              <a:rPr lang="lv-LV" dirty="0">
                <a:latin typeface="ArialMT"/>
              </a:rPr>
              <a:t>god</a:t>
            </a:r>
            <a:r>
              <a:rPr lang="lv-LV" dirty="0">
                <a:latin typeface="DroidSansFallback"/>
              </a:rPr>
              <a:t>ī</a:t>
            </a:r>
            <a:r>
              <a:rPr lang="lv-LV" dirty="0">
                <a:latin typeface="ArialMT"/>
              </a:rPr>
              <a:t>gums</a:t>
            </a:r>
            <a:r>
              <a:rPr lang="lv-LV" dirty="0">
                <a:latin typeface="KedageNormal"/>
              </a:rPr>
              <a:t>.</a:t>
            </a:r>
            <a:endParaRPr lang="lv-LV" dirty="0"/>
          </a:p>
        </p:txBody>
      </p:sp>
      <p:pic>
        <p:nvPicPr>
          <p:cNvPr id="3" name="Picture 2"/>
          <p:cNvPicPr>
            <a:picLocks noChangeAspect="1"/>
          </p:cNvPicPr>
          <p:nvPr/>
        </p:nvPicPr>
        <p:blipFill>
          <a:blip r:embed="rId2"/>
          <a:stretch>
            <a:fillRect/>
          </a:stretch>
        </p:blipFill>
        <p:spPr>
          <a:xfrm>
            <a:off x="625151" y="553867"/>
            <a:ext cx="2505235" cy="1498868"/>
          </a:xfrm>
          <a:prstGeom prst="rect">
            <a:avLst/>
          </a:prstGeom>
        </p:spPr>
      </p:pic>
    </p:spTree>
    <p:extLst>
      <p:ext uri="{BB962C8B-B14F-4D97-AF65-F5344CB8AC3E}">
        <p14:creationId xmlns:p14="http://schemas.microsoft.com/office/powerpoint/2010/main" xmlns="" val="220279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348" y="763480"/>
            <a:ext cx="9037468" cy="5201424"/>
          </a:xfrm>
          <a:prstGeom prst="rect">
            <a:avLst/>
          </a:prstGeom>
        </p:spPr>
        <p:txBody>
          <a:bodyPr wrap="square">
            <a:spAutoFit/>
          </a:bodyPr>
          <a:lstStyle/>
          <a:p>
            <a:pPr algn="ctr"/>
            <a:r>
              <a:rPr lang="lv-LV" sz="3600" dirty="0">
                <a:latin typeface="ArialMT"/>
              </a:rPr>
              <a:t>Nepieciešam</a:t>
            </a:r>
            <a:r>
              <a:rPr lang="lv-LV" sz="3600" dirty="0">
                <a:latin typeface="DroidSansFallback"/>
              </a:rPr>
              <a:t>ā</a:t>
            </a:r>
            <a:r>
              <a:rPr lang="lv-LV" sz="3600" dirty="0">
                <a:latin typeface="ArialMT"/>
              </a:rPr>
              <a:t>s </a:t>
            </a:r>
            <a:r>
              <a:rPr lang="lv-LV" sz="3600" dirty="0">
                <a:latin typeface="DroidSansFallback"/>
              </a:rPr>
              <a:t>ī</a:t>
            </a:r>
            <a:r>
              <a:rPr lang="lv-LV" sz="3600" dirty="0">
                <a:latin typeface="ArialMT"/>
              </a:rPr>
              <a:t>paš</a:t>
            </a:r>
            <a:r>
              <a:rPr lang="lv-LV" sz="3600" dirty="0">
                <a:latin typeface="DroidSansFallback"/>
              </a:rPr>
              <a:t>ī</a:t>
            </a:r>
            <a:r>
              <a:rPr lang="lv-LV" sz="3600" dirty="0">
                <a:latin typeface="ArialMT"/>
              </a:rPr>
              <a:t>bas</a:t>
            </a:r>
            <a:r>
              <a:rPr lang="lv-LV" sz="3600" dirty="0">
                <a:latin typeface="KedageNormal"/>
              </a:rPr>
              <a:t>, </a:t>
            </a:r>
            <a:r>
              <a:rPr lang="lv-LV" sz="3600" dirty="0">
                <a:latin typeface="ArialMT"/>
              </a:rPr>
              <a:t>str</a:t>
            </a:r>
            <a:r>
              <a:rPr lang="lv-LV" sz="3600" dirty="0">
                <a:latin typeface="DroidSansFallback"/>
              </a:rPr>
              <a:t>ā</a:t>
            </a:r>
            <a:r>
              <a:rPr lang="lv-LV" sz="3600" dirty="0">
                <a:latin typeface="ArialMT"/>
              </a:rPr>
              <a:t>d</a:t>
            </a:r>
            <a:r>
              <a:rPr lang="lv-LV" sz="3600" dirty="0">
                <a:latin typeface="DroidSansFallback"/>
              </a:rPr>
              <a:t>ā</a:t>
            </a:r>
            <a:r>
              <a:rPr lang="lv-LV" sz="3600" dirty="0">
                <a:latin typeface="ArialMT"/>
              </a:rPr>
              <a:t>jot</a:t>
            </a:r>
          </a:p>
          <a:p>
            <a:pPr algn="ctr"/>
            <a:r>
              <a:rPr lang="lv-LV" sz="3600" dirty="0">
                <a:latin typeface="DroidSansFallback"/>
              </a:rPr>
              <a:t>ē</a:t>
            </a:r>
            <a:r>
              <a:rPr lang="lv-LV" sz="3600" dirty="0">
                <a:latin typeface="ArialMT"/>
              </a:rPr>
              <a:t>din</a:t>
            </a:r>
            <a:r>
              <a:rPr lang="lv-LV" sz="3600" dirty="0">
                <a:latin typeface="DroidSansFallback"/>
              </a:rPr>
              <a:t>ā</a:t>
            </a:r>
            <a:r>
              <a:rPr lang="lv-LV" sz="3600" dirty="0">
                <a:latin typeface="ArialMT"/>
              </a:rPr>
              <a:t>šanas uzņ</a:t>
            </a:r>
            <a:r>
              <a:rPr lang="lv-LV" sz="3600" dirty="0">
                <a:latin typeface="DroidSansFallback"/>
              </a:rPr>
              <a:t>ē</a:t>
            </a:r>
            <a:r>
              <a:rPr lang="lv-LV" sz="3600" dirty="0">
                <a:latin typeface="ArialMT"/>
              </a:rPr>
              <a:t>mum</a:t>
            </a:r>
            <a:r>
              <a:rPr lang="lv-LV" sz="3600" dirty="0">
                <a:latin typeface="DroidSansFallback"/>
              </a:rPr>
              <a:t>ā</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darboties komand</a:t>
            </a:r>
            <a:r>
              <a:rPr lang="lv-LV" sz="2000" b="0" i="0" u="none" strike="noStrike" baseline="0" dirty="0">
                <a:latin typeface="DroidSansFallback"/>
              </a:rPr>
              <a:t>ā</a:t>
            </a:r>
            <a:r>
              <a:rPr lang="lv-LV" sz="2000" b="0" i="0" u="none" strike="noStrike" baseline="0" dirty="0">
                <a:latin typeface="KedageNormal"/>
              </a:rPr>
              <a:t>, </a:t>
            </a:r>
            <a:r>
              <a:rPr lang="lv-LV" sz="2000" b="0" i="0" u="none" strike="noStrike" baseline="0" dirty="0">
                <a:latin typeface="ArialMT"/>
              </a:rPr>
              <a:t>sazin</a:t>
            </a:r>
            <a:r>
              <a:rPr lang="lv-LV" sz="2000" b="0" i="0" u="none" strike="noStrike" baseline="0" dirty="0">
                <a:latin typeface="DroidSansFallback"/>
              </a:rPr>
              <a:t>ā</a:t>
            </a:r>
            <a:r>
              <a:rPr lang="lv-LV" sz="2000" b="0" i="0" u="none" strike="noStrike" baseline="0" dirty="0">
                <a:latin typeface="ArialMT"/>
              </a:rPr>
              <a:t>ties ar klientiem un</a:t>
            </a:r>
          </a:p>
          <a:p>
            <a:r>
              <a:rPr lang="lv-LV" sz="2000" b="0" i="0" u="none" strike="noStrike" baseline="0" dirty="0">
                <a:latin typeface="ArialMT"/>
              </a:rPr>
              <a:t>sadarb</a:t>
            </a:r>
            <a:r>
              <a:rPr lang="lv-LV" sz="2000" b="0" i="0" u="none" strike="noStrike" baseline="0" dirty="0">
                <a:latin typeface="DroidSansFallback"/>
              </a:rPr>
              <a:t>ī</a:t>
            </a:r>
            <a:r>
              <a:rPr lang="lv-LV" sz="2000" b="0" i="0" u="none" strike="noStrike" baseline="0" dirty="0">
                <a:latin typeface="ArialMT"/>
              </a:rPr>
              <a:t>bas partneriem iev</a:t>
            </a:r>
            <a:r>
              <a:rPr lang="lv-LV" sz="2000" b="0" i="0" u="none" strike="noStrike" baseline="0" dirty="0">
                <a:latin typeface="DroidSansFallback"/>
              </a:rPr>
              <a:t>ē</a:t>
            </a:r>
            <a:r>
              <a:rPr lang="lv-LV" sz="2000" b="0" i="0" u="none" strike="noStrike" baseline="0" dirty="0">
                <a:latin typeface="ArialMT"/>
              </a:rPr>
              <a:t>rojot darba </a:t>
            </a:r>
            <a:r>
              <a:rPr lang="lv-LV" sz="2000" b="0" i="0" u="none" strike="noStrike" baseline="0" dirty="0">
                <a:latin typeface="DroidSansFallback"/>
              </a:rPr>
              <a:t>ē</a:t>
            </a:r>
            <a:r>
              <a:rPr lang="lv-LV" sz="2000" b="0" i="0" u="none" strike="noStrike" baseline="0" dirty="0">
                <a:latin typeface="ArialMT"/>
              </a:rPr>
              <a:t>tikas un saskarsmes</a:t>
            </a:r>
          </a:p>
          <a:p>
            <a:r>
              <a:rPr lang="lv-LV" sz="2000" b="0" i="0" u="none" strike="noStrike" baseline="0" dirty="0">
                <a:latin typeface="ArialMT"/>
              </a:rPr>
              <a:t>pamatprincipus</a:t>
            </a:r>
            <a:r>
              <a:rPr lang="lv-LV" sz="2000" b="0" i="0" u="none" strike="noStrike" baseline="0" dirty="0">
                <a:latin typeface="KedageNormal"/>
              </a:rPr>
              <a:t>.</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darboties paaugstin</a:t>
            </a:r>
            <a:r>
              <a:rPr lang="lv-LV" sz="2000" b="0" i="0" u="none" strike="noStrike" baseline="0" dirty="0">
                <a:latin typeface="DroidSansFallback"/>
              </a:rPr>
              <a:t>ā</a:t>
            </a:r>
            <a:r>
              <a:rPr lang="lv-LV" sz="2000" b="0" i="0" u="none" strike="noStrike" baseline="0" dirty="0">
                <a:latin typeface="ArialMT"/>
              </a:rPr>
              <a:t>ta stresa situ</a:t>
            </a:r>
            <a:r>
              <a:rPr lang="lv-LV" sz="2000" b="0" i="0" u="none" strike="noStrike" baseline="0" dirty="0">
                <a:latin typeface="DroidSansFallback"/>
              </a:rPr>
              <a:t>ā</a:t>
            </a:r>
            <a:r>
              <a:rPr lang="lv-LV" sz="2000" b="0" i="0" u="none" strike="noStrike" baseline="0" dirty="0">
                <a:latin typeface="ArialMT"/>
              </a:rPr>
              <a:t>cij</a:t>
            </a:r>
            <a:r>
              <a:rPr lang="lv-LV" sz="2000" b="0" i="0" u="none" strike="noStrike" baseline="0" dirty="0">
                <a:latin typeface="DroidSansFallback"/>
              </a:rPr>
              <a:t>ā</a:t>
            </a:r>
            <a:r>
              <a:rPr lang="lv-LV" sz="2000" b="0" i="0" u="none" strike="noStrike" baseline="0" dirty="0">
                <a:latin typeface="ArialMT"/>
              </a:rPr>
              <a:t>s un risin</a:t>
            </a:r>
            <a:r>
              <a:rPr lang="lv-LV" sz="2000" b="0" i="0" u="none" strike="noStrike" baseline="0" dirty="0">
                <a:latin typeface="DroidSansFallback"/>
              </a:rPr>
              <a:t>ā</a:t>
            </a:r>
            <a:r>
              <a:rPr lang="lv-LV" sz="2000" b="0" i="0" u="none" strike="noStrike" baseline="0" dirty="0">
                <a:latin typeface="ArialMT"/>
              </a:rPr>
              <a:t>t</a:t>
            </a:r>
          </a:p>
          <a:p>
            <a:r>
              <a:rPr lang="lv-LV" sz="2000" b="0" i="0" u="none" strike="noStrike" baseline="0" dirty="0" smtClean="0">
                <a:latin typeface="ArialMT"/>
              </a:rPr>
              <a:t>konflikta </a:t>
            </a:r>
            <a:r>
              <a:rPr lang="lv-LV" sz="2000" b="0" i="0" u="none" strike="noStrike" baseline="0" dirty="0">
                <a:latin typeface="ArialMT"/>
              </a:rPr>
              <a:t>situ</a:t>
            </a:r>
            <a:r>
              <a:rPr lang="lv-LV" sz="2000" b="0" i="0" u="none" strike="noStrike" baseline="0" dirty="0">
                <a:latin typeface="DroidSansFallback"/>
              </a:rPr>
              <a:t>ā</a:t>
            </a:r>
            <a:r>
              <a:rPr lang="lv-LV" sz="2000" b="0" i="0" u="none" strike="noStrike" baseline="0" dirty="0">
                <a:latin typeface="ArialMT"/>
              </a:rPr>
              <a:t>cijas savas kompetences ietvaros</a:t>
            </a:r>
            <a:r>
              <a:rPr lang="lv-LV" sz="2000" b="0" i="0" u="none" strike="noStrike" baseline="0" dirty="0">
                <a:latin typeface="KedageNormal"/>
              </a:rPr>
              <a:t>.</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izprast un iev</a:t>
            </a:r>
            <a:r>
              <a:rPr lang="lv-LV" sz="2000" b="0" i="0" u="none" strike="noStrike" baseline="0" dirty="0">
                <a:latin typeface="DroidSansFallback"/>
              </a:rPr>
              <a:t>ē</a:t>
            </a:r>
            <a:r>
              <a:rPr lang="lv-LV" sz="2000" b="0" i="0" u="none" strike="noStrike" baseline="0" dirty="0">
                <a:latin typeface="ArialMT"/>
              </a:rPr>
              <a:t>rot vides un darba aizsardz</a:t>
            </a:r>
            <a:r>
              <a:rPr lang="lv-LV" sz="2000" b="0" i="0" u="none" strike="noStrike" baseline="0" dirty="0">
                <a:latin typeface="DroidSansFallback"/>
              </a:rPr>
              <a:t>ī</a:t>
            </a:r>
            <a:r>
              <a:rPr lang="lv-LV" sz="2000" b="0" i="0" u="none" strike="noStrike" baseline="0" dirty="0">
                <a:latin typeface="ArialMT"/>
              </a:rPr>
              <a:t>bas</a:t>
            </a:r>
          </a:p>
          <a:p>
            <a:r>
              <a:rPr lang="lv-LV" sz="2000" b="0" i="0" u="none" strike="noStrike" baseline="0" dirty="0">
                <a:latin typeface="ArialMT"/>
              </a:rPr>
              <a:t>noteikumus un kontrol</a:t>
            </a:r>
            <a:r>
              <a:rPr lang="lv-LV" sz="2000" b="0" i="0" u="none" strike="noStrike" baseline="0" dirty="0">
                <a:latin typeface="DroidSansFallback"/>
              </a:rPr>
              <a:t>ē</a:t>
            </a:r>
            <a:r>
              <a:rPr lang="lv-LV" sz="2000" b="0" i="0" u="none" strike="noStrike" baseline="0" dirty="0">
                <a:latin typeface="ArialMT"/>
              </a:rPr>
              <a:t>t to izpildi</a:t>
            </a:r>
            <a:r>
              <a:rPr lang="lv-LV" sz="2000" b="0" i="0" u="none" strike="noStrike" baseline="0" dirty="0">
                <a:latin typeface="KedageNormal"/>
              </a:rPr>
              <a:t>.</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patst</a:t>
            </a:r>
            <a:r>
              <a:rPr lang="lv-LV" sz="2000" b="0" i="0" u="none" strike="noStrike" baseline="0" dirty="0">
                <a:latin typeface="DroidSansFallback"/>
              </a:rPr>
              <a:t>ā</a:t>
            </a:r>
            <a:r>
              <a:rPr lang="lv-LV" sz="2000" b="0" i="0" u="none" strike="noStrike" baseline="0" dirty="0">
                <a:latin typeface="ArialMT"/>
              </a:rPr>
              <a:t>v</a:t>
            </a:r>
            <a:r>
              <a:rPr lang="lv-LV" sz="2000" b="0" i="0" u="none" strike="noStrike" baseline="0" dirty="0">
                <a:latin typeface="DroidSansFallback"/>
              </a:rPr>
              <a:t>ī</a:t>
            </a:r>
            <a:r>
              <a:rPr lang="lv-LV" sz="2000" b="0" i="0" u="none" strike="noStrike" baseline="0" dirty="0">
                <a:latin typeface="ArialMT"/>
              </a:rPr>
              <a:t>gi pieņemt l</a:t>
            </a:r>
            <a:r>
              <a:rPr lang="lv-LV" sz="2000" b="0" i="0" u="none" strike="noStrike" baseline="0" dirty="0">
                <a:latin typeface="DroidSansFallback"/>
              </a:rPr>
              <a:t>ē</a:t>
            </a:r>
            <a:r>
              <a:rPr lang="lv-LV" sz="2000" b="0" i="0" u="none" strike="noStrike" baseline="0" dirty="0">
                <a:latin typeface="ArialMT"/>
              </a:rPr>
              <a:t>mumus un uzņemties atbild</a:t>
            </a:r>
            <a:r>
              <a:rPr lang="lv-LV" sz="2000" b="0" i="0" u="none" strike="noStrike" baseline="0" dirty="0">
                <a:latin typeface="DroidSansFallback"/>
              </a:rPr>
              <a:t>ī</a:t>
            </a:r>
            <a:r>
              <a:rPr lang="lv-LV" sz="2000" b="0" i="0" u="none" strike="noStrike" baseline="0" dirty="0">
                <a:latin typeface="ArialMT"/>
              </a:rPr>
              <a:t>bu</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argument</a:t>
            </a:r>
            <a:r>
              <a:rPr lang="lv-LV" sz="2000" b="0" i="0" u="none" strike="noStrike" baseline="0" dirty="0">
                <a:latin typeface="DroidSansFallback"/>
              </a:rPr>
              <a:t>ē</a:t>
            </a:r>
            <a:r>
              <a:rPr lang="lv-LV" sz="2000" b="0" i="0" u="none" strike="noStrike" baseline="0" dirty="0">
                <a:latin typeface="ArialMT"/>
              </a:rPr>
              <a:t>t un pamatot savu viedokli </a:t>
            </a:r>
            <a:r>
              <a:rPr lang="lv-LV" sz="2000" b="0" i="0" u="none" strike="noStrike" baseline="0" dirty="0" err="1">
                <a:latin typeface="ArialMT"/>
              </a:rPr>
              <a:t>probl</a:t>
            </a:r>
            <a:r>
              <a:rPr lang="lv-LV" sz="2000" b="0" i="0" u="none" strike="noStrike" baseline="0" dirty="0" err="1">
                <a:latin typeface="DroidSansFallback"/>
              </a:rPr>
              <a:t>ē</a:t>
            </a:r>
            <a:r>
              <a:rPr lang="lv-LV" sz="2000" b="0" i="0" u="none" strike="noStrike" baseline="0" dirty="0" err="1">
                <a:latin typeface="ArialMT"/>
              </a:rPr>
              <a:t>msitu</a:t>
            </a:r>
            <a:r>
              <a:rPr lang="lv-LV" sz="2000" b="0" i="0" u="none" strike="noStrike" baseline="0" dirty="0" err="1">
                <a:latin typeface="DroidSansFallback"/>
              </a:rPr>
              <a:t>ā</a:t>
            </a:r>
            <a:r>
              <a:rPr lang="lv-LV" sz="2000" b="0" i="0" u="none" strike="noStrike" baseline="0" dirty="0" err="1">
                <a:latin typeface="ArialMT"/>
              </a:rPr>
              <a:t>cij</a:t>
            </a:r>
            <a:r>
              <a:rPr lang="lv-LV" sz="2000" b="0" i="0" u="none" strike="noStrike" baseline="0" dirty="0" err="1">
                <a:latin typeface="DroidSansFallback"/>
              </a:rPr>
              <a:t>ā</a:t>
            </a:r>
            <a:r>
              <a:rPr lang="lv-LV" sz="2000" b="0" i="0" u="none" strike="noStrike" baseline="0" dirty="0" err="1">
                <a:latin typeface="ArialMT"/>
              </a:rPr>
              <a:t>s</a:t>
            </a:r>
            <a:r>
              <a:rPr lang="lv-LV" sz="2000" b="0" i="0" u="none" strike="noStrike" baseline="0" dirty="0">
                <a:latin typeface="KedageNormal"/>
              </a:rPr>
              <a:t>.</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motiv</a:t>
            </a:r>
            <a:r>
              <a:rPr lang="lv-LV" sz="2000" b="0" i="0" u="none" strike="noStrike" baseline="0" dirty="0">
                <a:latin typeface="DroidSansFallback"/>
              </a:rPr>
              <a:t>ē</a:t>
            </a:r>
            <a:r>
              <a:rPr lang="lv-LV" sz="2000" b="0" i="0" u="none" strike="noStrike" baseline="0" dirty="0">
                <a:latin typeface="ArialMT"/>
              </a:rPr>
              <a:t>t kol</a:t>
            </a:r>
            <a:r>
              <a:rPr lang="lv-LV" sz="2000" b="0" i="0" u="none" strike="noStrike" baseline="0" dirty="0">
                <a:latin typeface="DroidSansFallback"/>
              </a:rPr>
              <a:t>ē</a:t>
            </a:r>
            <a:r>
              <a:rPr lang="lv-LV" sz="2000" b="0" i="0" u="none" strike="noStrike" baseline="0" dirty="0">
                <a:latin typeface="ArialMT"/>
              </a:rPr>
              <a:t>ģus</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organiz</a:t>
            </a:r>
            <a:r>
              <a:rPr lang="lv-LV" sz="2000" b="0" i="0" u="none" strike="noStrike" baseline="0" dirty="0">
                <a:latin typeface="DroidSansFallback"/>
              </a:rPr>
              <a:t>ē</a:t>
            </a:r>
            <a:r>
              <a:rPr lang="lv-LV" sz="2000" b="0" i="0" u="none" strike="noStrike" baseline="0" dirty="0">
                <a:latin typeface="ArialMT"/>
              </a:rPr>
              <a:t>t savu un kol</a:t>
            </a:r>
            <a:r>
              <a:rPr lang="lv-LV" sz="2000" b="0" i="0" u="none" strike="noStrike" baseline="0" dirty="0">
                <a:latin typeface="DroidSansFallback"/>
              </a:rPr>
              <a:t>ē</a:t>
            </a:r>
            <a:r>
              <a:rPr lang="lv-LV" sz="2000" b="0" i="0" u="none" strike="noStrike" baseline="0" dirty="0">
                <a:latin typeface="ArialMT"/>
              </a:rPr>
              <a:t>ģu kvalifik</a:t>
            </a:r>
            <a:r>
              <a:rPr lang="lv-LV" sz="2000" b="0" i="0" u="none" strike="noStrike" baseline="0" dirty="0">
                <a:latin typeface="DroidSansFallback"/>
              </a:rPr>
              <a:t>ā</a:t>
            </a:r>
            <a:r>
              <a:rPr lang="lv-LV" sz="2000" b="0" i="0" u="none" strike="noStrike" baseline="0" dirty="0">
                <a:latin typeface="ArialMT"/>
              </a:rPr>
              <a:t>cijas pilnveidošanu</a:t>
            </a:r>
            <a:r>
              <a:rPr lang="lv-LV" sz="2000" b="0" i="0" u="none" strike="noStrike" baseline="0" dirty="0">
                <a:latin typeface="KedageNormal"/>
              </a:rPr>
              <a:t>.</a:t>
            </a:r>
          </a:p>
          <a:p>
            <a:r>
              <a:rPr lang="lv-LV" sz="2000" b="0" i="0" u="none" strike="noStrike" baseline="0" dirty="0">
                <a:latin typeface="ArialMT"/>
              </a:rPr>
              <a:t>• Sp</a:t>
            </a:r>
            <a:r>
              <a:rPr lang="lv-LV" sz="2000" b="0" i="0" u="none" strike="noStrike" baseline="0" dirty="0">
                <a:latin typeface="DroidSansFallback"/>
              </a:rPr>
              <a:t>ē</a:t>
            </a:r>
            <a:r>
              <a:rPr lang="lv-LV" sz="2000" b="0" i="0" u="none" strike="noStrike" baseline="0" dirty="0">
                <a:latin typeface="ArialMT"/>
              </a:rPr>
              <a:t>ja izv</a:t>
            </a:r>
            <a:r>
              <a:rPr lang="lv-LV" sz="2000" b="0" i="0" u="none" strike="noStrike" baseline="0" dirty="0">
                <a:latin typeface="DroidSansFallback"/>
              </a:rPr>
              <a:t>ē</a:t>
            </a:r>
            <a:r>
              <a:rPr lang="lv-LV" sz="2000" b="0" i="0" u="none" strike="noStrike" baseline="0" dirty="0">
                <a:latin typeface="ArialMT"/>
              </a:rPr>
              <a:t>rt</a:t>
            </a:r>
            <a:r>
              <a:rPr lang="lv-LV" sz="2000" b="0" i="0" u="none" strike="noStrike" baseline="0" dirty="0">
                <a:latin typeface="DroidSansFallback"/>
              </a:rPr>
              <a:t>ē</a:t>
            </a:r>
            <a:r>
              <a:rPr lang="lv-LV" sz="2000" b="0" i="0" u="none" strike="noStrike" baseline="0" dirty="0">
                <a:latin typeface="ArialMT"/>
              </a:rPr>
              <a:t>t savu un kol</a:t>
            </a:r>
            <a:r>
              <a:rPr lang="lv-LV" sz="2000" b="0" i="0" u="none" strike="noStrike" baseline="0" dirty="0">
                <a:latin typeface="DroidSansFallback"/>
              </a:rPr>
              <a:t>ē</a:t>
            </a:r>
            <a:r>
              <a:rPr lang="lv-LV" sz="2000" b="0" i="0" u="none" strike="noStrike" baseline="0" dirty="0">
                <a:latin typeface="ArialMT"/>
              </a:rPr>
              <a:t>ģu profesion</a:t>
            </a:r>
            <a:r>
              <a:rPr lang="lv-LV" sz="2000" b="0" i="0" u="none" strike="noStrike" baseline="0" dirty="0">
                <a:latin typeface="DroidSansFallback"/>
              </a:rPr>
              <a:t>ā</a:t>
            </a:r>
            <a:r>
              <a:rPr lang="lv-LV" sz="2000" b="0" i="0" u="none" strike="noStrike" baseline="0" dirty="0">
                <a:latin typeface="ArialMT"/>
              </a:rPr>
              <a:t>lo pieredzi un</a:t>
            </a:r>
          </a:p>
          <a:p>
            <a:r>
              <a:rPr lang="lv-LV" sz="2000" b="0" i="0" u="none" strike="noStrike" baseline="0" dirty="0">
                <a:latin typeface="ArialMT"/>
              </a:rPr>
              <a:t>kvalifik</a:t>
            </a:r>
            <a:r>
              <a:rPr lang="lv-LV" sz="2000" b="0" i="0" u="none" strike="noStrike" baseline="0" dirty="0">
                <a:latin typeface="DroidSansFallback"/>
              </a:rPr>
              <a:t>ā</a:t>
            </a:r>
            <a:r>
              <a:rPr lang="lv-LV" sz="2000" b="0" i="0" u="none" strike="noStrike" baseline="0" dirty="0">
                <a:latin typeface="ArialMT"/>
              </a:rPr>
              <a:t>ciju</a:t>
            </a:r>
            <a:r>
              <a:rPr lang="lv-LV" sz="2000" b="0" i="0" u="none" strike="noStrike" baseline="0" dirty="0">
                <a:latin typeface="KedageNormal"/>
              </a:rPr>
              <a:t>.</a:t>
            </a:r>
            <a:endParaRPr lang="lv-LV" sz="3600" dirty="0"/>
          </a:p>
        </p:txBody>
      </p:sp>
    </p:spTree>
    <p:extLst>
      <p:ext uri="{BB962C8B-B14F-4D97-AF65-F5344CB8AC3E}">
        <p14:creationId xmlns:p14="http://schemas.microsoft.com/office/powerpoint/2010/main" xmlns="" val="18208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480" y="807778"/>
            <a:ext cx="6658252" cy="4154984"/>
          </a:xfrm>
          <a:prstGeom prst="rect">
            <a:avLst/>
          </a:prstGeom>
        </p:spPr>
        <p:txBody>
          <a:bodyPr wrap="square">
            <a:spAutoFit/>
          </a:bodyPr>
          <a:lstStyle/>
          <a:p>
            <a:r>
              <a:rPr lang="lv-LV" sz="2400" b="1" dirty="0">
                <a:latin typeface="Arial-BoldMT"/>
              </a:rPr>
              <a:t>Profesion</a:t>
            </a:r>
            <a:r>
              <a:rPr lang="lv-LV" sz="2400" dirty="0">
                <a:latin typeface="DroidSansFallback"/>
              </a:rPr>
              <a:t>ā</a:t>
            </a:r>
            <a:r>
              <a:rPr lang="lv-LV" sz="2400" b="1" dirty="0">
                <a:latin typeface="Arial-BoldMT"/>
              </a:rPr>
              <a:t>l</a:t>
            </a:r>
            <a:r>
              <a:rPr lang="lv-LV" sz="2400" dirty="0">
                <a:latin typeface="DroidSansFallback"/>
              </a:rPr>
              <a:t>ā</a:t>
            </a:r>
            <a:r>
              <a:rPr lang="lv-LV" sz="2400" b="1" dirty="0">
                <a:latin typeface="Arial-BoldMT"/>
              </a:rPr>
              <a:t>s darb</a:t>
            </a:r>
            <a:r>
              <a:rPr lang="lv-LV" sz="2400" dirty="0">
                <a:latin typeface="DroidSansFallback"/>
              </a:rPr>
              <a:t>ī</a:t>
            </a:r>
            <a:r>
              <a:rPr lang="lv-LV" sz="2400" b="1" dirty="0">
                <a:latin typeface="Arial-BoldMT"/>
              </a:rPr>
              <a:t>bas pamatuzdevumu</a:t>
            </a:r>
          </a:p>
          <a:p>
            <a:r>
              <a:rPr lang="lv-LV" sz="2400" b="1" dirty="0">
                <a:latin typeface="Arial-BoldMT"/>
              </a:rPr>
              <a:t>veikšanai</a:t>
            </a:r>
          </a:p>
          <a:p>
            <a:r>
              <a:rPr lang="lv-LV" sz="2400" b="1" dirty="0">
                <a:latin typeface="Arial-BoldMT"/>
              </a:rPr>
              <a:t>nepieciešam</a:t>
            </a:r>
            <a:r>
              <a:rPr lang="lv-LV" sz="2400" dirty="0">
                <a:latin typeface="DroidSansFallback"/>
              </a:rPr>
              <a:t>ā</a:t>
            </a:r>
            <a:r>
              <a:rPr lang="lv-LV" sz="2400" b="1" dirty="0">
                <a:latin typeface="Arial-BoldMT"/>
              </a:rPr>
              <a:t>s prasmes</a:t>
            </a:r>
          </a:p>
          <a:p>
            <a:endParaRPr lang="lv-LV" sz="2400" b="1" dirty="0">
              <a:latin typeface="Arial-BoldMT"/>
            </a:endParaRPr>
          </a:p>
          <a:p>
            <a:r>
              <a:rPr lang="lv-LV" sz="2400" dirty="0">
                <a:latin typeface="ArialMT"/>
              </a:rPr>
              <a:t>• Prast pieņemt patst</a:t>
            </a:r>
            <a:r>
              <a:rPr lang="lv-LV" sz="2400" dirty="0">
                <a:latin typeface="DroidSansFallback"/>
              </a:rPr>
              <a:t>ā</a:t>
            </a:r>
            <a:r>
              <a:rPr lang="lv-LV" sz="2400" dirty="0">
                <a:latin typeface="ArialMT"/>
              </a:rPr>
              <a:t>v</a:t>
            </a:r>
            <a:r>
              <a:rPr lang="lv-LV" sz="2400" dirty="0">
                <a:latin typeface="DroidSansFallback"/>
              </a:rPr>
              <a:t>ī</a:t>
            </a:r>
            <a:r>
              <a:rPr lang="lv-LV" sz="2400" dirty="0">
                <a:latin typeface="ArialMT"/>
              </a:rPr>
              <a:t>gus l</a:t>
            </a:r>
            <a:r>
              <a:rPr lang="lv-LV" sz="2400" dirty="0">
                <a:latin typeface="DroidSansFallback"/>
              </a:rPr>
              <a:t>ē</a:t>
            </a:r>
            <a:r>
              <a:rPr lang="lv-LV" sz="2400" dirty="0">
                <a:latin typeface="ArialMT"/>
              </a:rPr>
              <a:t>mumus</a:t>
            </a:r>
            <a:r>
              <a:rPr lang="lv-LV" sz="2400" dirty="0">
                <a:latin typeface="KedageNormal"/>
              </a:rPr>
              <a:t>.</a:t>
            </a:r>
          </a:p>
          <a:p>
            <a:r>
              <a:rPr lang="lv-LV" sz="2400" dirty="0">
                <a:latin typeface="ArialMT"/>
              </a:rPr>
              <a:t>• Argument</a:t>
            </a:r>
            <a:r>
              <a:rPr lang="lv-LV" sz="2400" dirty="0">
                <a:latin typeface="DroidSansFallback"/>
              </a:rPr>
              <a:t>ē</a:t>
            </a:r>
            <a:r>
              <a:rPr lang="lv-LV" sz="2400" dirty="0">
                <a:latin typeface="ArialMT"/>
              </a:rPr>
              <a:t>t </a:t>
            </a:r>
            <a:r>
              <a:rPr lang="lv-LV" sz="2400" dirty="0">
                <a:latin typeface="KedageNormal"/>
              </a:rPr>
              <a:t>(</a:t>
            </a:r>
            <a:r>
              <a:rPr lang="lv-LV" sz="2400" dirty="0">
                <a:latin typeface="ArialMT"/>
              </a:rPr>
              <a:t>pamatot</a:t>
            </a:r>
            <a:r>
              <a:rPr lang="lv-LV" sz="2400" dirty="0">
                <a:latin typeface="KedageNormal"/>
              </a:rPr>
              <a:t>) </a:t>
            </a:r>
            <a:r>
              <a:rPr lang="lv-LV" sz="2400" dirty="0">
                <a:latin typeface="ArialMT"/>
              </a:rPr>
              <a:t>savu l</a:t>
            </a:r>
            <a:r>
              <a:rPr lang="lv-LV" sz="2400" dirty="0">
                <a:latin typeface="DroidSansFallback"/>
              </a:rPr>
              <a:t>ē</a:t>
            </a:r>
            <a:r>
              <a:rPr lang="lv-LV" sz="2400" dirty="0">
                <a:latin typeface="ArialMT"/>
              </a:rPr>
              <a:t>mumu</a:t>
            </a:r>
            <a:r>
              <a:rPr lang="lv-LV" sz="2400" dirty="0">
                <a:latin typeface="KedageNormal"/>
              </a:rPr>
              <a:t>.</a:t>
            </a:r>
          </a:p>
          <a:p>
            <a:r>
              <a:rPr lang="lv-LV" sz="2400" dirty="0">
                <a:latin typeface="ArialMT"/>
              </a:rPr>
              <a:t>• Uzņemties atbild</a:t>
            </a:r>
            <a:r>
              <a:rPr lang="lv-LV" sz="2400" dirty="0">
                <a:latin typeface="DroidSansFallback"/>
              </a:rPr>
              <a:t>ī</a:t>
            </a:r>
            <a:r>
              <a:rPr lang="lv-LV" sz="2400" dirty="0">
                <a:latin typeface="ArialMT"/>
              </a:rPr>
              <a:t>bu</a:t>
            </a:r>
            <a:r>
              <a:rPr lang="lv-LV" sz="2400" dirty="0">
                <a:latin typeface="KedageNormal"/>
              </a:rPr>
              <a:t>.</a:t>
            </a:r>
          </a:p>
          <a:p>
            <a:r>
              <a:rPr lang="lv-LV" sz="2400" dirty="0">
                <a:latin typeface="ArialMT"/>
              </a:rPr>
              <a:t>• Analiz</a:t>
            </a:r>
            <a:r>
              <a:rPr lang="lv-LV" sz="2400" dirty="0">
                <a:latin typeface="DroidSansFallback"/>
              </a:rPr>
              <a:t>ē</a:t>
            </a:r>
            <a:r>
              <a:rPr lang="lv-LV" sz="2400" dirty="0">
                <a:latin typeface="ArialMT"/>
              </a:rPr>
              <a:t>t savu r</a:t>
            </a:r>
            <a:r>
              <a:rPr lang="lv-LV" sz="2400" dirty="0">
                <a:latin typeface="DroidSansFallback"/>
              </a:rPr>
              <a:t>ī</a:t>
            </a:r>
            <a:r>
              <a:rPr lang="lv-LV" sz="2400" dirty="0">
                <a:latin typeface="ArialMT"/>
              </a:rPr>
              <a:t>c</a:t>
            </a:r>
            <a:r>
              <a:rPr lang="lv-LV" sz="2400" dirty="0">
                <a:latin typeface="DroidSansFallback"/>
              </a:rPr>
              <a:t>ī</a:t>
            </a:r>
            <a:r>
              <a:rPr lang="lv-LV" sz="2400" dirty="0">
                <a:latin typeface="ArialMT"/>
              </a:rPr>
              <a:t>bu</a:t>
            </a:r>
            <a:r>
              <a:rPr lang="lv-LV" sz="2400" dirty="0">
                <a:latin typeface="KedageNormal"/>
              </a:rPr>
              <a:t>.</a:t>
            </a:r>
          </a:p>
          <a:p>
            <a:r>
              <a:rPr lang="lv-LV" sz="2400" dirty="0">
                <a:latin typeface="ArialMT"/>
              </a:rPr>
              <a:t>• Izv</a:t>
            </a:r>
            <a:r>
              <a:rPr lang="lv-LV" sz="2400" dirty="0">
                <a:latin typeface="DroidSansFallback"/>
              </a:rPr>
              <a:t>ē</a:t>
            </a:r>
            <a:r>
              <a:rPr lang="lv-LV" sz="2400" dirty="0">
                <a:latin typeface="ArialMT"/>
              </a:rPr>
              <a:t>rt</a:t>
            </a:r>
            <a:r>
              <a:rPr lang="lv-LV" sz="2400" dirty="0">
                <a:latin typeface="DroidSansFallback"/>
              </a:rPr>
              <a:t>ē</a:t>
            </a:r>
            <a:r>
              <a:rPr lang="lv-LV" sz="2400" dirty="0">
                <a:latin typeface="ArialMT"/>
              </a:rPr>
              <a:t>t savas zin</a:t>
            </a:r>
            <a:r>
              <a:rPr lang="lv-LV" sz="2400" dirty="0">
                <a:latin typeface="DroidSansFallback"/>
              </a:rPr>
              <a:t>ā</a:t>
            </a:r>
            <a:r>
              <a:rPr lang="lv-LV" sz="2400" dirty="0">
                <a:latin typeface="ArialMT"/>
              </a:rPr>
              <a:t>šanas un prasmes</a:t>
            </a:r>
            <a:r>
              <a:rPr lang="lv-LV" sz="2400" dirty="0">
                <a:latin typeface="KedageNormal"/>
              </a:rPr>
              <a:t>.</a:t>
            </a:r>
          </a:p>
          <a:p>
            <a:r>
              <a:rPr lang="lv-LV" sz="2400" dirty="0">
                <a:latin typeface="ArialMT"/>
              </a:rPr>
              <a:t>• Rast optim</a:t>
            </a:r>
            <a:r>
              <a:rPr lang="lv-LV" sz="2400" dirty="0">
                <a:latin typeface="DroidSansFallback"/>
              </a:rPr>
              <a:t>ā</a:t>
            </a:r>
            <a:r>
              <a:rPr lang="lv-LV" sz="2400" dirty="0">
                <a:latin typeface="ArialMT"/>
              </a:rPr>
              <a:t>los situ</a:t>
            </a:r>
            <a:r>
              <a:rPr lang="lv-LV" sz="2400" dirty="0">
                <a:latin typeface="DroidSansFallback"/>
              </a:rPr>
              <a:t>ā</a:t>
            </a:r>
            <a:r>
              <a:rPr lang="lv-LV" sz="2400" dirty="0">
                <a:latin typeface="ArialMT"/>
              </a:rPr>
              <a:t>cijas risin</a:t>
            </a:r>
            <a:r>
              <a:rPr lang="lv-LV" sz="2400" dirty="0">
                <a:latin typeface="DroidSansFallback"/>
              </a:rPr>
              <a:t>ā</a:t>
            </a:r>
            <a:r>
              <a:rPr lang="lv-LV" sz="2400" dirty="0">
                <a:latin typeface="ArialMT"/>
              </a:rPr>
              <a:t>jumus</a:t>
            </a:r>
          </a:p>
          <a:p>
            <a:r>
              <a:rPr lang="lv-LV" sz="2400" dirty="0">
                <a:latin typeface="ArialMT"/>
              </a:rPr>
              <a:t>paaugstin</a:t>
            </a:r>
            <a:r>
              <a:rPr lang="lv-LV" sz="2400" dirty="0">
                <a:latin typeface="DroidSansFallback"/>
              </a:rPr>
              <a:t>ā</a:t>
            </a:r>
            <a:r>
              <a:rPr lang="lv-LV" sz="2400" dirty="0">
                <a:latin typeface="ArialMT"/>
              </a:rPr>
              <a:t>ta stresa situ</a:t>
            </a:r>
            <a:r>
              <a:rPr lang="lv-LV" sz="2400" dirty="0">
                <a:latin typeface="DroidSansFallback"/>
              </a:rPr>
              <a:t>ā</a:t>
            </a:r>
            <a:r>
              <a:rPr lang="lv-LV" sz="2400" dirty="0">
                <a:latin typeface="ArialMT"/>
              </a:rPr>
              <a:t>cij</a:t>
            </a:r>
            <a:r>
              <a:rPr lang="lv-LV" sz="2400" dirty="0">
                <a:latin typeface="DroidSansFallback"/>
              </a:rPr>
              <a:t>ā</a:t>
            </a:r>
            <a:r>
              <a:rPr lang="lv-LV" sz="2400" dirty="0">
                <a:latin typeface="ArialMT"/>
              </a:rPr>
              <a:t>s</a:t>
            </a:r>
            <a:r>
              <a:rPr lang="lv-LV" sz="2400" dirty="0">
                <a:latin typeface="KedageNormal"/>
              </a:rPr>
              <a:t>.</a:t>
            </a:r>
            <a:endParaRPr lang="lv-LV" sz="2400" dirty="0"/>
          </a:p>
        </p:txBody>
      </p:sp>
      <p:pic>
        <p:nvPicPr>
          <p:cNvPr id="3" name="Picture 2"/>
          <p:cNvPicPr>
            <a:picLocks noChangeAspect="1"/>
          </p:cNvPicPr>
          <p:nvPr/>
        </p:nvPicPr>
        <p:blipFill>
          <a:blip r:embed="rId2"/>
          <a:stretch>
            <a:fillRect/>
          </a:stretch>
        </p:blipFill>
        <p:spPr>
          <a:xfrm>
            <a:off x="7224592" y="2724059"/>
            <a:ext cx="3838815" cy="2880528"/>
          </a:xfrm>
          <a:prstGeom prst="rect">
            <a:avLst/>
          </a:prstGeom>
        </p:spPr>
      </p:pic>
    </p:spTree>
    <p:extLst>
      <p:ext uri="{BB962C8B-B14F-4D97-AF65-F5344CB8AC3E}">
        <p14:creationId xmlns:p14="http://schemas.microsoft.com/office/powerpoint/2010/main" xmlns="" val="328195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825" y="428179"/>
            <a:ext cx="8478175" cy="5539978"/>
          </a:xfrm>
          <a:prstGeom prst="rect">
            <a:avLst/>
          </a:prstGeom>
        </p:spPr>
        <p:txBody>
          <a:bodyPr wrap="square">
            <a:spAutoFit/>
          </a:bodyPr>
          <a:lstStyle/>
          <a:p>
            <a:pPr algn="ctr"/>
            <a:r>
              <a:rPr lang="lv-LV" sz="2400" b="1" i="0" u="none" strike="noStrike" baseline="0" dirty="0">
                <a:latin typeface="Arial-BoldMT"/>
              </a:rPr>
              <a:t>Darba kolekt</a:t>
            </a:r>
            <a:r>
              <a:rPr lang="lv-LV" sz="2400" b="0" i="0" u="none" strike="noStrike" baseline="0" dirty="0">
                <a:latin typeface="DroidSansFallback"/>
              </a:rPr>
              <a:t>ī</a:t>
            </a:r>
            <a:r>
              <a:rPr lang="lv-LV" sz="2400" b="1" i="0" u="none" strike="noStrike" baseline="0" dirty="0">
                <a:latin typeface="Arial-BoldMT"/>
              </a:rPr>
              <a:t>va izzin</a:t>
            </a:r>
            <a:r>
              <a:rPr lang="lv-LV" sz="2400" b="0" i="0" u="none" strike="noStrike" baseline="0" dirty="0">
                <a:latin typeface="DroidSansFallback"/>
              </a:rPr>
              <a:t>ā</a:t>
            </a:r>
            <a:r>
              <a:rPr lang="lv-LV" sz="2400" b="1" i="0" u="none" strike="noStrike" baseline="0" dirty="0">
                <a:latin typeface="Arial-BoldMT"/>
              </a:rPr>
              <a:t>šana un psiholoģisk</a:t>
            </a:r>
            <a:r>
              <a:rPr lang="lv-LV" sz="2400" b="0" i="0" u="none" strike="noStrike" baseline="0" dirty="0">
                <a:latin typeface="DroidSansFallback"/>
              </a:rPr>
              <a:t>ā</a:t>
            </a:r>
          </a:p>
          <a:p>
            <a:pPr algn="ctr"/>
            <a:r>
              <a:rPr lang="lv-LV" sz="2400" b="1" i="0" u="none" strike="noStrike" baseline="0" dirty="0">
                <a:latin typeface="Arial-BoldMT"/>
              </a:rPr>
              <a:t>klimata veidošana</a:t>
            </a:r>
            <a:r>
              <a:rPr lang="lv-LV" sz="2400" b="1" i="0" u="none" strike="noStrike" baseline="0" dirty="0">
                <a:latin typeface="KedageBold"/>
              </a:rPr>
              <a:t>, </a:t>
            </a:r>
            <a:r>
              <a:rPr lang="lv-LV" sz="2400" b="1" i="0" u="none" strike="noStrike" baseline="0" dirty="0">
                <a:latin typeface="Arial-BoldMT"/>
              </a:rPr>
              <a:t>saskarsmes</a:t>
            </a:r>
          </a:p>
          <a:p>
            <a:pPr algn="ctr"/>
            <a:r>
              <a:rPr lang="lv-LV" sz="2400" b="1" i="0" u="none" strike="noStrike" baseline="0" dirty="0">
                <a:latin typeface="Arial-BoldMT"/>
              </a:rPr>
              <a:t>Pamatprincipi</a:t>
            </a:r>
          </a:p>
          <a:p>
            <a:endParaRPr lang="lv-LV" sz="2400" b="1" dirty="0">
              <a:latin typeface="Arial-BoldMT"/>
            </a:endParaRPr>
          </a:p>
          <a:p>
            <a:r>
              <a:rPr lang="lv-LV" sz="2400" b="1" i="0" u="none" strike="noStrike" baseline="0" dirty="0">
                <a:latin typeface="Arial-BoldMT"/>
              </a:rPr>
              <a:t> </a:t>
            </a:r>
            <a:r>
              <a:rPr lang="lv-LV" dirty="0">
                <a:latin typeface="ArialMT"/>
              </a:rPr>
              <a:t>• izraudz</a:t>
            </a:r>
            <a:r>
              <a:rPr lang="lv-LV" dirty="0">
                <a:latin typeface="DroidSansFallback"/>
              </a:rPr>
              <a:t>ī</a:t>
            </a:r>
            <a:r>
              <a:rPr lang="lv-LV" dirty="0">
                <a:latin typeface="ArialMT"/>
              </a:rPr>
              <a:t>ties darbiniekus konkr</a:t>
            </a:r>
            <a:r>
              <a:rPr lang="lv-LV" dirty="0">
                <a:latin typeface="DroidSansFallback"/>
              </a:rPr>
              <a:t>ē</a:t>
            </a:r>
            <a:r>
              <a:rPr lang="lv-LV" dirty="0">
                <a:latin typeface="ArialMT"/>
              </a:rPr>
              <a:t>tu uzdevumu izpildei</a:t>
            </a:r>
            <a:r>
              <a:rPr lang="lv-LV" dirty="0">
                <a:latin typeface="KedageNormal"/>
              </a:rPr>
              <a:t>;</a:t>
            </a:r>
          </a:p>
          <a:p>
            <a:r>
              <a:rPr lang="lv-LV" dirty="0">
                <a:latin typeface="ArialMT"/>
              </a:rPr>
              <a:t>• iepaz</a:t>
            </a:r>
            <a:r>
              <a:rPr lang="lv-LV" dirty="0">
                <a:latin typeface="DroidSansFallback"/>
              </a:rPr>
              <a:t>ī</a:t>
            </a:r>
            <a:r>
              <a:rPr lang="lv-LV" dirty="0">
                <a:latin typeface="ArialMT"/>
              </a:rPr>
              <a:t>t un uzklaus</a:t>
            </a:r>
            <a:r>
              <a:rPr lang="lv-LV" dirty="0">
                <a:latin typeface="DroidSansFallback"/>
              </a:rPr>
              <a:t>ī</a:t>
            </a:r>
            <a:r>
              <a:rPr lang="lv-LV" dirty="0">
                <a:latin typeface="ArialMT"/>
              </a:rPr>
              <a:t>t savus darbiniekus</a:t>
            </a:r>
            <a:r>
              <a:rPr lang="lv-LV" dirty="0">
                <a:latin typeface="KedageNormal"/>
              </a:rPr>
              <a:t>;</a:t>
            </a:r>
          </a:p>
          <a:p>
            <a:r>
              <a:rPr lang="lv-LV" dirty="0">
                <a:latin typeface="ArialMT"/>
              </a:rPr>
              <a:t>• sadal</a:t>
            </a:r>
            <a:r>
              <a:rPr lang="lv-LV" dirty="0">
                <a:latin typeface="DroidSansFallback"/>
              </a:rPr>
              <a:t>ī</a:t>
            </a:r>
            <a:r>
              <a:rPr lang="lv-LV" dirty="0">
                <a:latin typeface="ArialMT"/>
              </a:rPr>
              <a:t>t darba uzdevumus atbilst</a:t>
            </a:r>
            <a:r>
              <a:rPr lang="lv-LV" dirty="0">
                <a:latin typeface="DroidSansFallback"/>
              </a:rPr>
              <a:t>ī</a:t>
            </a:r>
            <a:r>
              <a:rPr lang="lv-LV" dirty="0">
                <a:latin typeface="ArialMT"/>
              </a:rPr>
              <a:t>gi str</a:t>
            </a:r>
            <a:r>
              <a:rPr lang="lv-LV" dirty="0">
                <a:latin typeface="DroidSansFallback"/>
              </a:rPr>
              <a:t>ā</a:t>
            </a:r>
            <a:r>
              <a:rPr lang="lv-LV" dirty="0">
                <a:latin typeface="ArialMT"/>
              </a:rPr>
              <a:t>d</a:t>
            </a:r>
            <a:r>
              <a:rPr lang="lv-LV" dirty="0">
                <a:latin typeface="DroidSansFallback"/>
              </a:rPr>
              <a:t>ā</a:t>
            </a:r>
            <a:r>
              <a:rPr lang="lv-LV" dirty="0">
                <a:latin typeface="ArialMT"/>
              </a:rPr>
              <a:t>jošo kvalifik</a:t>
            </a:r>
            <a:r>
              <a:rPr lang="lv-LV" dirty="0">
                <a:latin typeface="DroidSansFallback"/>
              </a:rPr>
              <a:t>ā</a:t>
            </a:r>
            <a:r>
              <a:rPr lang="lv-LV" dirty="0">
                <a:latin typeface="ArialMT"/>
              </a:rPr>
              <a:t>cijai</a:t>
            </a:r>
            <a:r>
              <a:rPr lang="lv-LV" dirty="0">
                <a:latin typeface="KedageNormal"/>
              </a:rPr>
              <a:t>,</a:t>
            </a:r>
          </a:p>
          <a:p>
            <a:r>
              <a:rPr lang="lv-LV" dirty="0">
                <a:latin typeface="ArialMT"/>
              </a:rPr>
              <a:t>prasm</a:t>
            </a:r>
            <a:r>
              <a:rPr lang="lv-LV" dirty="0">
                <a:latin typeface="DroidSansFallback"/>
              </a:rPr>
              <a:t>ē</a:t>
            </a:r>
            <a:r>
              <a:rPr lang="lv-LV" dirty="0">
                <a:latin typeface="ArialMT"/>
              </a:rPr>
              <a:t>m un iemaņ</a:t>
            </a:r>
            <a:r>
              <a:rPr lang="lv-LV" dirty="0">
                <a:latin typeface="DroidSansFallback"/>
              </a:rPr>
              <a:t>ā</a:t>
            </a:r>
            <a:r>
              <a:rPr lang="lv-LV" dirty="0">
                <a:latin typeface="ArialMT"/>
              </a:rPr>
              <a:t>m</a:t>
            </a:r>
            <a:r>
              <a:rPr lang="lv-LV" dirty="0">
                <a:latin typeface="KedageNormal"/>
              </a:rPr>
              <a:t>;</a:t>
            </a:r>
          </a:p>
          <a:p>
            <a:r>
              <a:rPr lang="lv-LV" dirty="0">
                <a:latin typeface="ArialMT"/>
              </a:rPr>
              <a:t>• str</a:t>
            </a:r>
            <a:r>
              <a:rPr lang="lv-LV" dirty="0">
                <a:latin typeface="DroidSansFallback"/>
              </a:rPr>
              <a:t>ā</a:t>
            </a:r>
            <a:r>
              <a:rPr lang="lv-LV" dirty="0">
                <a:latin typeface="ArialMT"/>
              </a:rPr>
              <a:t>d</a:t>
            </a:r>
            <a:r>
              <a:rPr lang="lv-LV" dirty="0">
                <a:latin typeface="DroidSansFallback"/>
              </a:rPr>
              <a:t>ā</a:t>
            </a:r>
            <a:r>
              <a:rPr lang="lv-LV" dirty="0">
                <a:latin typeface="ArialMT"/>
              </a:rPr>
              <a:t>t komand</a:t>
            </a:r>
            <a:r>
              <a:rPr lang="lv-LV" dirty="0">
                <a:latin typeface="DroidSansFallback"/>
              </a:rPr>
              <a:t>ā</a:t>
            </a:r>
            <a:r>
              <a:rPr lang="lv-LV" dirty="0">
                <a:latin typeface="KedageNormal"/>
              </a:rPr>
              <a:t>;</a:t>
            </a:r>
          </a:p>
          <a:p>
            <a:r>
              <a:rPr lang="lv-LV" dirty="0">
                <a:latin typeface="ArialMT"/>
              </a:rPr>
              <a:t>• pieņemt l</a:t>
            </a:r>
            <a:r>
              <a:rPr lang="lv-LV" dirty="0">
                <a:latin typeface="DroidSansFallback"/>
              </a:rPr>
              <a:t>ē</a:t>
            </a:r>
            <a:r>
              <a:rPr lang="lv-LV" dirty="0">
                <a:latin typeface="ArialMT"/>
              </a:rPr>
              <a:t>mumus savas kompetences ietvaros</a:t>
            </a:r>
            <a:r>
              <a:rPr lang="lv-LV" dirty="0">
                <a:latin typeface="KedageNormal"/>
              </a:rPr>
              <a:t>;</a:t>
            </a:r>
          </a:p>
          <a:p>
            <a:r>
              <a:rPr lang="lv-LV" dirty="0">
                <a:latin typeface="ArialMT"/>
              </a:rPr>
              <a:t>• r</a:t>
            </a:r>
            <a:r>
              <a:rPr lang="lv-LV" dirty="0">
                <a:latin typeface="DroidSansFallback"/>
              </a:rPr>
              <a:t>ū</a:t>
            </a:r>
            <a:r>
              <a:rPr lang="lv-LV" dirty="0">
                <a:latin typeface="ArialMT"/>
              </a:rPr>
              <a:t>p</a:t>
            </a:r>
            <a:r>
              <a:rPr lang="lv-LV" dirty="0">
                <a:latin typeface="DroidSansFallback"/>
              </a:rPr>
              <a:t>ē</a:t>
            </a:r>
            <a:r>
              <a:rPr lang="lv-LV" dirty="0">
                <a:latin typeface="ArialMT"/>
              </a:rPr>
              <a:t>ties par darbinieku darba apst</a:t>
            </a:r>
            <a:r>
              <a:rPr lang="lv-LV" dirty="0">
                <a:latin typeface="DroidSansFallback"/>
              </a:rPr>
              <a:t>ā</a:t>
            </a:r>
            <a:r>
              <a:rPr lang="lv-LV" dirty="0">
                <a:latin typeface="ArialMT"/>
              </a:rPr>
              <a:t>kļiem</a:t>
            </a:r>
            <a:r>
              <a:rPr lang="lv-LV" dirty="0">
                <a:latin typeface="KedageNormal"/>
              </a:rPr>
              <a:t>;</a:t>
            </a:r>
          </a:p>
          <a:p>
            <a:r>
              <a:rPr lang="lv-LV" dirty="0">
                <a:latin typeface="ArialMT"/>
              </a:rPr>
              <a:t>• organiz</a:t>
            </a:r>
            <a:r>
              <a:rPr lang="lv-LV" dirty="0">
                <a:latin typeface="DroidSansFallback"/>
              </a:rPr>
              <a:t>ē</a:t>
            </a:r>
            <a:r>
              <a:rPr lang="lv-LV" dirty="0">
                <a:latin typeface="ArialMT"/>
              </a:rPr>
              <a:t>t darbinieku kvalifik</a:t>
            </a:r>
            <a:r>
              <a:rPr lang="lv-LV" dirty="0">
                <a:latin typeface="DroidSansFallback"/>
              </a:rPr>
              <a:t>ā</a:t>
            </a:r>
            <a:r>
              <a:rPr lang="lv-LV" dirty="0">
                <a:latin typeface="ArialMT"/>
              </a:rPr>
              <a:t>cijas pilnveidošanu</a:t>
            </a:r>
            <a:r>
              <a:rPr lang="lv-LV" dirty="0">
                <a:latin typeface="KedageNormal"/>
              </a:rPr>
              <a:t>;</a:t>
            </a:r>
          </a:p>
          <a:p>
            <a:r>
              <a:rPr lang="lv-LV" dirty="0">
                <a:latin typeface="ArialMT"/>
              </a:rPr>
              <a:t>• objekt</a:t>
            </a:r>
            <a:r>
              <a:rPr lang="lv-LV" dirty="0">
                <a:latin typeface="DroidSansFallback"/>
              </a:rPr>
              <a:t>ī</a:t>
            </a:r>
            <a:r>
              <a:rPr lang="lv-LV" dirty="0">
                <a:latin typeface="ArialMT"/>
              </a:rPr>
              <a:t>vi nov</a:t>
            </a:r>
            <a:r>
              <a:rPr lang="lv-LV" dirty="0">
                <a:latin typeface="DroidSansFallback"/>
              </a:rPr>
              <a:t>ē</a:t>
            </a:r>
            <a:r>
              <a:rPr lang="lv-LV" dirty="0">
                <a:latin typeface="ArialMT"/>
              </a:rPr>
              <a:t>rt</a:t>
            </a:r>
            <a:r>
              <a:rPr lang="lv-LV" dirty="0">
                <a:latin typeface="DroidSansFallback"/>
              </a:rPr>
              <a:t>ē</a:t>
            </a:r>
            <a:r>
              <a:rPr lang="lv-LV" dirty="0">
                <a:latin typeface="ArialMT"/>
              </a:rPr>
              <a:t>t darbinieku darba kvalit</a:t>
            </a:r>
            <a:r>
              <a:rPr lang="lv-LV" dirty="0">
                <a:latin typeface="DroidSansFallback"/>
              </a:rPr>
              <a:t>ā</a:t>
            </a:r>
            <a:r>
              <a:rPr lang="lv-LV" dirty="0">
                <a:latin typeface="ArialMT"/>
              </a:rPr>
              <a:t>ti</a:t>
            </a:r>
            <a:r>
              <a:rPr lang="lv-LV" dirty="0">
                <a:latin typeface="KedageNormal"/>
              </a:rPr>
              <a:t>;</a:t>
            </a:r>
          </a:p>
          <a:p>
            <a:r>
              <a:rPr lang="lv-LV" dirty="0">
                <a:latin typeface="ArialMT"/>
              </a:rPr>
              <a:t>• pielietot nemateri</a:t>
            </a:r>
            <a:r>
              <a:rPr lang="lv-LV" dirty="0">
                <a:latin typeface="DroidSansFallback"/>
              </a:rPr>
              <a:t>ā</a:t>
            </a:r>
            <a:r>
              <a:rPr lang="lv-LV" dirty="0">
                <a:latin typeface="ArialMT"/>
              </a:rPr>
              <a:t>l</a:t>
            </a:r>
            <a:r>
              <a:rPr lang="lv-LV" dirty="0">
                <a:latin typeface="DroidSansFallback"/>
              </a:rPr>
              <a:t>ā</a:t>
            </a:r>
            <a:r>
              <a:rPr lang="lv-LV" dirty="0">
                <a:latin typeface="ArialMT"/>
              </a:rPr>
              <a:t>s motiv</a:t>
            </a:r>
            <a:r>
              <a:rPr lang="lv-LV" dirty="0">
                <a:latin typeface="DroidSansFallback"/>
              </a:rPr>
              <a:t>ē</a:t>
            </a:r>
            <a:r>
              <a:rPr lang="lv-LV" dirty="0">
                <a:latin typeface="ArialMT"/>
              </a:rPr>
              <a:t>šanas metodes</a:t>
            </a:r>
            <a:r>
              <a:rPr lang="lv-LV" dirty="0">
                <a:latin typeface="KedageNormal"/>
              </a:rPr>
              <a:t>;</a:t>
            </a:r>
          </a:p>
          <a:p>
            <a:r>
              <a:rPr lang="lv-LV" dirty="0">
                <a:latin typeface="ArialMT"/>
              </a:rPr>
              <a:t>• organiz</a:t>
            </a:r>
            <a:r>
              <a:rPr lang="lv-LV" dirty="0">
                <a:latin typeface="DroidSansFallback"/>
              </a:rPr>
              <a:t>ē</a:t>
            </a:r>
            <a:r>
              <a:rPr lang="lv-LV" dirty="0">
                <a:latin typeface="ArialMT"/>
              </a:rPr>
              <a:t>t darbinieku atp</a:t>
            </a:r>
            <a:r>
              <a:rPr lang="lv-LV" dirty="0">
                <a:latin typeface="DroidSansFallback"/>
              </a:rPr>
              <a:t>ū</a:t>
            </a:r>
            <a:r>
              <a:rPr lang="lv-LV" dirty="0">
                <a:latin typeface="ArialMT"/>
              </a:rPr>
              <a:t>tu</a:t>
            </a:r>
            <a:r>
              <a:rPr lang="lv-LV" dirty="0">
                <a:latin typeface="KedageNormal"/>
              </a:rPr>
              <a:t>;</a:t>
            </a:r>
          </a:p>
          <a:p>
            <a:r>
              <a:rPr lang="fr-FR" dirty="0">
                <a:latin typeface="ArialMT"/>
              </a:rPr>
              <a:t>• </a:t>
            </a:r>
            <a:r>
              <a:rPr lang="fr-FR" dirty="0" err="1">
                <a:latin typeface="ArialMT"/>
              </a:rPr>
              <a:t>izmantot</a:t>
            </a:r>
            <a:r>
              <a:rPr lang="fr-FR" dirty="0">
                <a:latin typeface="ArialMT"/>
              </a:rPr>
              <a:t> </a:t>
            </a:r>
            <a:r>
              <a:rPr lang="fr-FR" dirty="0" err="1">
                <a:latin typeface="ArialMT"/>
              </a:rPr>
              <a:t>saskarsmes</a:t>
            </a:r>
            <a:r>
              <a:rPr lang="fr-FR" dirty="0">
                <a:latin typeface="ArialMT"/>
              </a:rPr>
              <a:t> </a:t>
            </a:r>
            <a:r>
              <a:rPr lang="fr-FR" dirty="0" err="1">
                <a:latin typeface="ArialMT"/>
              </a:rPr>
              <a:t>pamatprincipus</a:t>
            </a:r>
            <a:r>
              <a:rPr lang="fr-FR" dirty="0">
                <a:latin typeface="ArialMT"/>
              </a:rPr>
              <a:t> un </a:t>
            </a:r>
            <a:r>
              <a:rPr lang="fr-FR" dirty="0" err="1">
                <a:latin typeface="ArialMT"/>
              </a:rPr>
              <a:t>prasmes</a:t>
            </a:r>
            <a:r>
              <a:rPr lang="fr-FR" dirty="0">
                <a:latin typeface="KedageNormal"/>
              </a:rPr>
              <a:t>;</a:t>
            </a:r>
          </a:p>
          <a:p>
            <a:r>
              <a:rPr lang="lv-LV" dirty="0">
                <a:latin typeface="ArialMT"/>
              </a:rPr>
              <a:t>• iev</a:t>
            </a:r>
            <a:r>
              <a:rPr lang="lv-LV" dirty="0">
                <a:latin typeface="DroidSansFallback"/>
              </a:rPr>
              <a:t>ē</a:t>
            </a:r>
            <a:r>
              <a:rPr lang="lv-LV" dirty="0">
                <a:latin typeface="ArialMT"/>
              </a:rPr>
              <a:t>rot konfliktu risin</a:t>
            </a:r>
            <a:r>
              <a:rPr lang="lv-LV" dirty="0">
                <a:latin typeface="DroidSansFallback"/>
              </a:rPr>
              <a:t>ā</a:t>
            </a:r>
            <a:r>
              <a:rPr lang="lv-LV" dirty="0">
                <a:latin typeface="ArialMT"/>
              </a:rPr>
              <a:t>šanas metodes</a:t>
            </a:r>
            <a:r>
              <a:rPr lang="lv-LV" dirty="0" smtClean="0">
                <a:latin typeface="KedageNormal"/>
              </a:rPr>
              <a:t>, </a:t>
            </a:r>
            <a:r>
              <a:rPr lang="lv-LV" dirty="0" smtClean="0">
                <a:latin typeface="ArialMT"/>
              </a:rPr>
              <a:t>pielietot </a:t>
            </a:r>
            <a:r>
              <a:rPr lang="lv-LV" dirty="0">
                <a:latin typeface="ArialMT"/>
              </a:rPr>
              <a:t>t</a:t>
            </a:r>
            <a:r>
              <a:rPr lang="lv-LV" dirty="0">
                <a:latin typeface="DroidSansFallback"/>
              </a:rPr>
              <a:t>ā</a:t>
            </a:r>
            <a:r>
              <a:rPr lang="lv-LV" dirty="0">
                <a:latin typeface="ArialMT"/>
              </a:rPr>
              <a:t>s nepieciešam</a:t>
            </a:r>
            <a:r>
              <a:rPr lang="lv-LV" dirty="0">
                <a:latin typeface="DroidSansFallback"/>
              </a:rPr>
              <a:t>ī</a:t>
            </a:r>
            <a:r>
              <a:rPr lang="lv-LV" dirty="0">
                <a:latin typeface="ArialMT"/>
              </a:rPr>
              <a:t>bas</a:t>
            </a:r>
          </a:p>
          <a:p>
            <a:r>
              <a:rPr lang="lv-LV" dirty="0">
                <a:latin typeface="ArialMT"/>
              </a:rPr>
              <a:t>gad</a:t>
            </a:r>
            <a:r>
              <a:rPr lang="lv-LV" dirty="0">
                <a:latin typeface="DroidSansFallback"/>
              </a:rPr>
              <a:t>ī</a:t>
            </a:r>
            <a:r>
              <a:rPr lang="lv-LV" dirty="0">
                <a:latin typeface="ArialMT"/>
              </a:rPr>
              <a:t>jum</a:t>
            </a:r>
            <a:r>
              <a:rPr lang="lv-LV" dirty="0">
                <a:latin typeface="DroidSansFallback"/>
              </a:rPr>
              <a:t>ā</a:t>
            </a:r>
            <a:r>
              <a:rPr lang="lv-LV" dirty="0">
                <a:latin typeface="KedageNormal"/>
              </a:rPr>
              <a:t>.</a:t>
            </a:r>
            <a:endParaRPr lang="lv-LV" dirty="0"/>
          </a:p>
        </p:txBody>
      </p:sp>
      <p:pic>
        <p:nvPicPr>
          <p:cNvPr id="3" name="Picture 2"/>
          <p:cNvPicPr>
            <a:picLocks noChangeAspect="1"/>
          </p:cNvPicPr>
          <p:nvPr/>
        </p:nvPicPr>
        <p:blipFill>
          <a:blip r:embed="rId2"/>
          <a:stretch>
            <a:fillRect/>
          </a:stretch>
        </p:blipFill>
        <p:spPr>
          <a:xfrm>
            <a:off x="7289289" y="1909284"/>
            <a:ext cx="3577765" cy="2383964"/>
          </a:xfrm>
          <a:prstGeom prst="rect">
            <a:avLst/>
          </a:prstGeom>
        </p:spPr>
      </p:pic>
    </p:spTree>
    <p:extLst>
      <p:ext uri="{BB962C8B-B14F-4D97-AF65-F5344CB8AC3E}">
        <p14:creationId xmlns:p14="http://schemas.microsoft.com/office/powerpoint/2010/main" xmlns="" val="268688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3385"/>
            <a:ext cx="10515600" cy="4937760"/>
          </a:xfrm>
        </p:spPr>
        <p:txBody>
          <a:bodyPr>
            <a:normAutofit fontScale="90000"/>
          </a:bodyPr>
          <a:lstStyle/>
          <a:p>
            <a:pPr>
              <a:lnSpc>
                <a:spcPct val="80000"/>
              </a:lnSpc>
            </a:pPr>
            <a:r>
              <a:rPr lang="lv-LV" sz="2200" dirty="0">
                <a:latin typeface="Times New Roman" pitchFamily="18" charset="0"/>
                <a:ea typeface="Tahoma" pitchFamily="34" charset="0"/>
                <a:cs typeface="Times New Roman" pitchFamily="18" charset="0"/>
              </a:rPr>
              <a:t>Izmantojamās literatūras saraksts:</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«Ceļvedis ētikā», </a:t>
            </a:r>
            <a:r>
              <a:rPr lang="lv-LV" sz="2200" dirty="0" err="1">
                <a:latin typeface="Times New Roman" pitchFamily="18" charset="0"/>
                <a:ea typeface="Tahoma" pitchFamily="34" charset="0"/>
                <a:cs typeface="Times New Roman" pitchFamily="18" charset="0"/>
              </a:rPr>
              <a:t>Ingrems</a:t>
            </a:r>
            <a:r>
              <a:rPr lang="lv-LV" sz="2200" dirty="0">
                <a:latin typeface="Times New Roman" pitchFamily="18" charset="0"/>
                <a:ea typeface="Tahoma" pitchFamily="34" charset="0"/>
                <a:cs typeface="Times New Roman" pitchFamily="18" charset="0"/>
              </a:rPr>
              <a:t> Deivids Brūss, </a:t>
            </a:r>
            <a:r>
              <a:rPr lang="lv-LV" sz="2200" dirty="0" err="1">
                <a:latin typeface="Times New Roman" pitchFamily="18" charset="0"/>
                <a:ea typeface="Tahoma" pitchFamily="34" charset="0"/>
                <a:cs typeface="Times New Roman" pitchFamily="18" charset="0"/>
              </a:rPr>
              <a:t>Pārksa</a:t>
            </a:r>
            <a:r>
              <a:rPr lang="lv-LV" sz="2200" dirty="0">
                <a:latin typeface="Times New Roman" pitchFamily="18" charset="0"/>
                <a:ea typeface="Tahoma" pitchFamily="34" charset="0"/>
                <a:cs typeface="Times New Roman" pitchFamily="18" charset="0"/>
              </a:rPr>
              <a:t> Dženifera D, Izdevējs «Dienas grāmata», 2011. gads. </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«Estētikas </a:t>
            </a:r>
            <a:r>
              <a:rPr lang="lv-LV" sz="2200" dirty="0" err="1">
                <a:latin typeface="Times New Roman" pitchFamily="18" charset="0"/>
                <a:ea typeface="Tahoma" pitchFamily="34" charset="0"/>
                <a:cs typeface="Times New Roman" pitchFamily="18" charset="0"/>
              </a:rPr>
              <a:t>robežceļi</a:t>
            </a:r>
            <a:r>
              <a:rPr lang="lv-LV" sz="2200" dirty="0">
                <a:latin typeface="Times New Roman" pitchFamily="18" charset="0"/>
                <a:ea typeface="Tahoma" pitchFamily="34" charset="0"/>
                <a:cs typeface="Times New Roman" pitchFamily="18" charset="0"/>
              </a:rPr>
              <a:t>», </a:t>
            </a:r>
            <a:r>
              <a:rPr lang="lv-LV" sz="2200" dirty="0" err="1">
                <a:latin typeface="Times New Roman" pitchFamily="18" charset="0"/>
                <a:ea typeface="Tahoma" pitchFamily="34" charset="0"/>
                <a:cs typeface="Times New Roman" pitchFamily="18" charset="0"/>
              </a:rPr>
              <a:t>Velšs</a:t>
            </a:r>
            <a:r>
              <a:rPr lang="lv-LV" sz="2200" dirty="0">
                <a:latin typeface="Times New Roman" pitchFamily="18" charset="0"/>
                <a:ea typeface="Tahoma" pitchFamily="34" charset="0"/>
                <a:cs typeface="Times New Roman" pitchFamily="18" charset="0"/>
              </a:rPr>
              <a:t> Volfgangs, izdevējs «laikmetīgās mākslas centrs», 2005. gads</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Psiholoģija 2. Personība, grupa, sabiedrība, kultūra. Autoru kolektīvs, Izdevējs Zvaigzne ABC.</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
            </a:r>
            <a:br>
              <a:rPr lang="lv-LV" sz="2200" dirty="0">
                <a:latin typeface="Times New Roman" pitchFamily="18" charset="0"/>
                <a:ea typeface="Tahoma" pitchFamily="34" charset="0"/>
                <a:cs typeface="Times New Roman" pitchFamily="18" charset="0"/>
              </a:rPr>
            </a:br>
            <a:r>
              <a:rPr lang="lv-LV" sz="2200" i="1" dirty="0" err="1">
                <a:latin typeface="Times New Roman" pitchFamily="18" charset="0"/>
                <a:ea typeface="Tahoma" pitchFamily="34" charset="0"/>
                <a:cs typeface="Times New Roman" pitchFamily="18" charset="0"/>
              </a:rPr>
              <a:t>John</a:t>
            </a:r>
            <a:r>
              <a:rPr lang="lv-LV" sz="2200" i="1" dirty="0">
                <a:latin typeface="Times New Roman" pitchFamily="18" charset="0"/>
                <a:ea typeface="Tahoma" pitchFamily="34" charset="0"/>
                <a:cs typeface="Times New Roman" pitchFamily="18" charset="0"/>
              </a:rPr>
              <a:t> C. </a:t>
            </a:r>
            <a:r>
              <a:rPr lang="lv-LV" sz="2200" i="1" dirty="0" err="1">
                <a:latin typeface="Times New Roman" pitchFamily="18" charset="0"/>
                <a:ea typeface="Tahoma" pitchFamily="34" charset="0"/>
                <a:cs typeface="Times New Roman" pitchFamily="18" charset="0"/>
              </a:rPr>
              <a:t>Bean</a:t>
            </a:r>
            <a:r>
              <a:rPr lang="lv-LV" sz="2200" dirty="0">
                <a:latin typeface="Times New Roman" pitchFamily="18" charset="0"/>
                <a:ea typeface="Tahoma" pitchFamily="34" charset="0"/>
                <a:cs typeface="Times New Roman" pitchFamily="18" charset="0"/>
              </a:rPr>
              <a:t> </a:t>
            </a:r>
            <a:r>
              <a:rPr lang="lv-LV" sz="2200" i="1" dirty="0">
                <a:latin typeface="Times New Roman" pitchFamily="18" charset="0"/>
                <a:ea typeface="Tahoma" pitchFamily="34" charset="0"/>
                <a:cs typeface="Times New Roman" pitchFamily="18" charset="0"/>
              </a:rPr>
              <a:t>“</a:t>
            </a:r>
            <a:r>
              <a:rPr lang="lv-LV" sz="2200" i="1" dirty="0" err="1">
                <a:latin typeface="Times New Roman" pitchFamily="18" charset="0"/>
                <a:ea typeface="Tahoma" pitchFamily="34" charset="0"/>
                <a:cs typeface="Times New Roman" pitchFamily="18" charset="0"/>
              </a:rPr>
              <a:t>Engaging</a:t>
            </a:r>
            <a:r>
              <a:rPr lang="lv-LV" sz="2200" i="1" dirty="0">
                <a:latin typeface="Times New Roman" pitchFamily="18" charset="0"/>
                <a:ea typeface="Tahoma" pitchFamily="34" charset="0"/>
                <a:cs typeface="Times New Roman" pitchFamily="18" charset="0"/>
              </a:rPr>
              <a:t> </a:t>
            </a:r>
            <a:r>
              <a:rPr lang="lv-LV" sz="2200" i="1" dirty="0" err="1">
                <a:latin typeface="Times New Roman" pitchFamily="18" charset="0"/>
                <a:ea typeface="Tahoma" pitchFamily="34" charset="0"/>
                <a:cs typeface="Times New Roman" pitchFamily="18" charset="0"/>
              </a:rPr>
              <a:t>Ideas</a:t>
            </a:r>
            <a:r>
              <a:rPr lang="lv-LV" sz="2200" i="1" dirty="0">
                <a:latin typeface="Times New Roman" pitchFamily="18" charset="0"/>
                <a:ea typeface="Tahoma" pitchFamily="34" charset="0"/>
                <a:cs typeface="Times New Roman" pitchFamily="18" charset="0"/>
              </a:rPr>
              <a:t>”</a:t>
            </a:r>
            <a:r>
              <a:rPr lang="lv-LV" sz="2200" dirty="0">
                <a:latin typeface="Times New Roman" pitchFamily="18" charset="0"/>
                <a:ea typeface="Tahoma" pitchFamily="34" charset="0"/>
                <a:cs typeface="Times New Roman" pitchFamily="18" charset="0"/>
              </a:rPr>
              <a:t>, </a:t>
            </a:r>
            <a:r>
              <a:rPr lang="lv-LV" sz="2200" i="1" dirty="0" err="1">
                <a:latin typeface="Times New Roman" pitchFamily="18" charset="0"/>
                <a:ea typeface="Tahoma" pitchFamily="34" charset="0"/>
                <a:cs typeface="Times New Roman" pitchFamily="18" charset="0"/>
              </a:rPr>
              <a:t>Jossey</a:t>
            </a:r>
            <a:r>
              <a:rPr lang="lv-LV" sz="2200" i="1" dirty="0">
                <a:latin typeface="Times New Roman" pitchFamily="18" charset="0"/>
                <a:ea typeface="Tahoma" pitchFamily="34" charset="0"/>
                <a:cs typeface="Times New Roman" pitchFamily="18" charset="0"/>
              </a:rPr>
              <a:t>-Bass </a:t>
            </a:r>
            <a:r>
              <a:rPr lang="lv-LV" sz="2200" i="1" dirty="0" err="1">
                <a:latin typeface="Times New Roman" pitchFamily="18" charset="0"/>
                <a:ea typeface="Tahoma" pitchFamily="34" charset="0"/>
                <a:cs typeface="Times New Roman" pitchFamily="18" charset="0"/>
              </a:rPr>
              <a:t>Publishers</a:t>
            </a:r>
            <a:r>
              <a:rPr lang="lv-LV" sz="2200" i="1" dirty="0">
                <a:latin typeface="Times New Roman" pitchFamily="18" charset="0"/>
                <a:ea typeface="Tahoma" pitchFamily="34" charset="0"/>
                <a:cs typeface="Times New Roman" pitchFamily="18" charset="0"/>
              </a:rPr>
              <a:t>, San Francisko,</a:t>
            </a:r>
            <a:r>
              <a:rPr lang="lv-LV" sz="2200" dirty="0">
                <a:latin typeface="Times New Roman" pitchFamily="18" charset="0"/>
                <a:ea typeface="Tahoma" pitchFamily="34" charset="0"/>
                <a:cs typeface="Times New Roman" pitchFamily="18" charset="0"/>
              </a:rPr>
              <a:t> 1996. gads, (239. - 253. lpp.)</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
            </a:r>
            <a:br>
              <a:rPr lang="lv-LV" sz="2200" dirty="0">
                <a:latin typeface="Times New Roman" pitchFamily="18" charset="0"/>
                <a:ea typeface="Tahoma" pitchFamily="34" charset="0"/>
                <a:cs typeface="Times New Roman" pitchFamily="18" charset="0"/>
              </a:rPr>
            </a:br>
            <a:r>
              <a:rPr lang="lv-LV" sz="2200" dirty="0">
                <a:latin typeface="Times New Roman" pitchFamily="18" charset="0"/>
                <a:ea typeface="Tahoma" pitchFamily="34" charset="0"/>
                <a:cs typeface="Times New Roman" pitchFamily="18" charset="0"/>
              </a:rPr>
              <a:t>«Trenera filozofija un ētika», </a:t>
            </a:r>
            <a:r>
              <a:rPr lang="lv-LV" altLang="lv-LV" sz="2200" dirty="0">
                <a:latin typeface="Times New Roman" pitchFamily="18" charset="0"/>
                <a:ea typeface="Tahoma" pitchFamily="34" charset="0"/>
                <a:cs typeface="Times New Roman" pitchFamily="18" charset="0"/>
              </a:rPr>
              <a:t>Autori:: Vadības un komunikāciju zinātnes katedras profesore, Dr.phil. Aino Kuzņecova, </a:t>
            </a:r>
            <a:br>
              <a:rPr lang="lv-LV" altLang="lv-LV" sz="2200" dirty="0">
                <a:latin typeface="Times New Roman" pitchFamily="18" charset="0"/>
                <a:ea typeface="Tahoma" pitchFamily="34" charset="0"/>
                <a:cs typeface="Times New Roman" pitchFamily="18" charset="0"/>
              </a:rPr>
            </a:br>
            <a:r>
              <a:rPr lang="lv-LV" altLang="lv-LV" sz="2200" dirty="0">
                <a:latin typeface="Times New Roman" pitchFamily="18" charset="0"/>
                <a:ea typeface="Tahoma" pitchFamily="34" charset="0"/>
                <a:cs typeface="Times New Roman" pitchFamily="18" charset="0"/>
              </a:rPr>
              <a:t>Sporta spēļu katedras, docents, Mg. paed. Jānis </a:t>
            </a:r>
            <a:r>
              <a:rPr lang="lv-LV" altLang="lv-LV" sz="2200" dirty="0" err="1">
                <a:latin typeface="Times New Roman" pitchFamily="18" charset="0"/>
                <a:ea typeface="Tahoma" pitchFamily="34" charset="0"/>
                <a:cs typeface="Times New Roman" pitchFamily="18" charset="0"/>
              </a:rPr>
              <a:t>Rimbenieks</a:t>
            </a:r>
            <a:r>
              <a:rPr lang="lv-LV" altLang="lv-LV" sz="2200" dirty="0">
                <a:latin typeface="Times New Roman" pitchFamily="18" charset="0"/>
                <a:ea typeface="Tahoma" pitchFamily="34" charset="0"/>
                <a:cs typeface="Times New Roman" pitchFamily="18" charset="0"/>
              </a:rPr>
              <a:t>,  2012. gads, Rīga. </a:t>
            </a:r>
            <a:r>
              <a:rPr lang="lv-LV" altLang="lv-LV" sz="2200" dirty="0" smtClean="0">
                <a:latin typeface="Times New Roman" pitchFamily="18" charset="0"/>
                <a:cs typeface="Times New Roman" pitchFamily="18" charset="0"/>
              </a:rPr>
              <a:t/>
            </a:r>
            <a:br>
              <a:rPr lang="lv-LV" altLang="lv-LV" sz="2200" dirty="0" smtClean="0">
                <a:latin typeface="Times New Roman" pitchFamily="18" charset="0"/>
                <a:cs typeface="Times New Roman" pitchFamily="18" charset="0"/>
              </a:rPr>
            </a:br>
            <a:r>
              <a:rPr lang="lv-LV" altLang="lv-LV" sz="2200" dirty="0" smtClean="0">
                <a:latin typeface="Times New Roman" pitchFamily="18" charset="0"/>
                <a:cs typeface="Times New Roman" pitchFamily="18" charset="0"/>
              </a:rPr>
              <a:t/>
            </a:r>
            <a:br>
              <a:rPr lang="lv-LV" altLang="lv-LV" sz="2200" dirty="0" smtClean="0">
                <a:latin typeface="Times New Roman" pitchFamily="18" charset="0"/>
                <a:cs typeface="Times New Roman" pitchFamily="18" charset="0"/>
              </a:rPr>
            </a:br>
            <a:r>
              <a:rPr lang="lv-LV" altLang="lv-LV" sz="2200" dirty="0" smtClean="0">
                <a:latin typeface="Times New Roman" pitchFamily="18" charset="0"/>
                <a:cs typeface="Times New Roman" pitchFamily="18" charset="0"/>
              </a:rPr>
              <a:t/>
            </a:r>
            <a:br>
              <a:rPr lang="lv-LV" altLang="lv-LV" sz="2200" dirty="0" smtClean="0">
                <a:latin typeface="Times New Roman" pitchFamily="18" charset="0"/>
                <a:cs typeface="Times New Roman" pitchFamily="18" charset="0"/>
              </a:rPr>
            </a:br>
            <a:r>
              <a:rPr lang="lv-LV" sz="2200" dirty="0" smtClean="0">
                <a:latin typeface="Times New Roman" pitchFamily="18" charset="0"/>
                <a:cs typeface="Times New Roman" pitchFamily="18" charset="0"/>
              </a:rPr>
              <a:t>Darbu sagatavoja : Skolotāja Anita Bērziņa</a:t>
            </a:r>
            <a:r>
              <a:rPr lang="lv-LV" altLang="lv-LV" sz="1200" b="1" dirty="0">
                <a:cs typeface="Times New Roman" panose="02020603050405020304" pitchFamily="18" charset="0"/>
              </a:rPr>
              <a:t/>
            </a:r>
            <a:br>
              <a:rPr lang="lv-LV" altLang="lv-LV" sz="1200" b="1" dirty="0">
                <a:cs typeface="Times New Roman" panose="02020603050405020304" pitchFamily="18" charset="0"/>
              </a:rPr>
            </a:br>
            <a:r>
              <a:rPr lang="lv-LV" altLang="lv-LV" sz="1200" dirty="0">
                <a:latin typeface="Arial Narrow" panose="020B0606020202030204" pitchFamily="34" charset="0"/>
                <a:cs typeface="Times New Roman" panose="02020603050405020304" pitchFamily="18" charset="0"/>
              </a:rPr>
              <a:t/>
            </a:r>
            <a:br>
              <a:rPr lang="lv-LV" altLang="lv-LV" sz="1200" dirty="0">
                <a:latin typeface="Arial Narrow" panose="020B0606020202030204" pitchFamily="34" charset="0"/>
                <a:cs typeface="Times New Roman" panose="02020603050405020304" pitchFamily="18" charset="0"/>
              </a:rPr>
            </a:br>
            <a:r>
              <a:rPr lang="lv-LV" sz="1200" dirty="0"/>
              <a:t/>
            </a:r>
            <a:br>
              <a:rPr lang="lv-LV" sz="1200" dirty="0"/>
            </a:br>
            <a:r>
              <a:rPr lang="lv-LV" sz="1200" dirty="0"/>
              <a:t/>
            </a:r>
            <a:br>
              <a:rPr lang="lv-LV" sz="1200" dirty="0"/>
            </a:br>
            <a:r>
              <a:rPr lang="lv-LV" sz="1400" dirty="0"/>
              <a:t/>
            </a:r>
            <a:br>
              <a:rPr lang="lv-LV" sz="1400" dirty="0"/>
            </a:br>
            <a:r>
              <a:rPr lang="lv-LV" sz="1600" dirty="0"/>
              <a:t/>
            </a:r>
            <a:br>
              <a:rPr lang="lv-LV" sz="1600" dirty="0"/>
            </a:br>
            <a:r>
              <a:rPr lang="lv-LV" dirty="0"/>
              <a:t/>
            </a:r>
            <a:br>
              <a:rPr lang="lv-LV" dirty="0"/>
            </a:br>
            <a:endParaRPr lang="lv-LV" sz="2400" dirty="0"/>
          </a:p>
        </p:txBody>
      </p:sp>
    </p:spTree>
    <p:extLst>
      <p:ext uri="{BB962C8B-B14F-4D97-AF65-F5344CB8AC3E}">
        <p14:creationId xmlns:p14="http://schemas.microsoft.com/office/powerpoint/2010/main" xmlns="" val="234194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0049" y="1147865"/>
            <a:ext cx="6096000" cy="1569660"/>
          </a:xfrm>
          <a:prstGeom prst="rect">
            <a:avLst/>
          </a:prstGeom>
        </p:spPr>
        <p:txBody>
          <a:bodyPr>
            <a:spAutoFit/>
          </a:bodyPr>
          <a:lstStyle/>
          <a:p>
            <a:pPr algn="ctr"/>
            <a:r>
              <a:rPr lang="lv-LV" sz="3200" b="1" dirty="0">
                <a:latin typeface="Arial-BoldMT"/>
              </a:rPr>
              <a:t>Ētisk</a:t>
            </a:r>
            <a:r>
              <a:rPr lang="lv-LV" sz="3200" dirty="0">
                <a:latin typeface="DroidSansFallback"/>
              </a:rPr>
              <a:t>ā</a:t>
            </a:r>
            <a:r>
              <a:rPr lang="lv-LV" sz="3200" b="1" dirty="0">
                <a:latin typeface="Arial-BoldMT"/>
              </a:rPr>
              <a:t>s un profesion</a:t>
            </a:r>
            <a:r>
              <a:rPr lang="lv-LV" sz="3200" dirty="0">
                <a:latin typeface="DroidSansFallback"/>
              </a:rPr>
              <a:t>ā</a:t>
            </a:r>
            <a:r>
              <a:rPr lang="lv-LV" sz="3200" b="1" dirty="0">
                <a:latin typeface="Arial-BoldMT"/>
              </a:rPr>
              <a:t>l</a:t>
            </a:r>
            <a:r>
              <a:rPr lang="lv-LV" sz="3200" dirty="0">
                <a:latin typeface="DroidSansFallback"/>
              </a:rPr>
              <a:t>ā</a:t>
            </a:r>
            <a:r>
              <a:rPr lang="lv-LV" sz="3200" b="1" dirty="0">
                <a:latin typeface="Arial-BoldMT"/>
              </a:rPr>
              <a:t>s</a:t>
            </a:r>
          </a:p>
          <a:p>
            <a:pPr algn="ctr"/>
            <a:r>
              <a:rPr lang="lv-LV" sz="3200" b="1" dirty="0">
                <a:latin typeface="Times New Roman" panose="02020603050405020304" pitchFamily="18" charset="0"/>
                <a:cs typeface="Times New Roman" panose="02020603050405020304" pitchFamily="18" charset="0"/>
              </a:rPr>
              <a:t>v</a:t>
            </a:r>
            <a:r>
              <a:rPr lang="lv-LV" sz="3200" dirty="0">
                <a:latin typeface="Times New Roman" panose="02020603050405020304" pitchFamily="18" charset="0"/>
                <a:cs typeface="Times New Roman" panose="02020603050405020304" pitchFamily="18" charset="0"/>
              </a:rPr>
              <a:t>ē</a:t>
            </a:r>
            <a:r>
              <a:rPr lang="lv-LV" sz="3200" b="1" dirty="0">
                <a:latin typeface="Times New Roman" panose="02020603050405020304" pitchFamily="18" charset="0"/>
                <a:cs typeface="Times New Roman" panose="02020603050405020304" pitchFamily="18" charset="0"/>
              </a:rPr>
              <a:t>rt</a:t>
            </a:r>
            <a:r>
              <a:rPr lang="lv-LV" sz="3200" dirty="0">
                <a:latin typeface="Times New Roman" panose="02020603050405020304" pitchFamily="18" charset="0"/>
                <a:cs typeface="Times New Roman" panose="02020603050405020304" pitchFamily="18" charset="0"/>
              </a:rPr>
              <a:t>ī</a:t>
            </a:r>
            <a:r>
              <a:rPr lang="lv-LV" sz="3200" b="1" dirty="0">
                <a:latin typeface="Times New Roman" panose="02020603050405020304" pitchFamily="18" charset="0"/>
                <a:cs typeface="Times New Roman" panose="02020603050405020304" pitchFamily="18" charset="0"/>
              </a:rPr>
              <a:t>bas</a:t>
            </a:r>
            <a:r>
              <a:rPr lang="lv-LV" sz="3200" b="1" dirty="0">
                <a:latin typeface="Arial-BoldMT"/>
              </a:rPr>
              <a:t> </a:t>
            </a:r>
            <a:r>
              <a:rPr lang="lv-LV" sz="3200" dirty="0">
                <a:latin typeface="DroidSansFallback"/>
              </a:rPr>
              <a:t>ē</a:t>
            </a:r>
            <a:r>
              <a:rPr lang="lv-LV" sz="3200" b="1" dirty="0">
                <a:latin typeface="Arial-BoldMT"/>
              </a:rPr>
              <a:t>din</a:t>
            </a:r>
            <a:r>
              <a:rPr lang="lv-LV" sz="3200" dirty="0">
                <a:latin typeface="DroidSansFallback"/>
              </a:rPr>
              <a:t>ā</a:t>
            </a:r>
            <a:r>
              <a:rPr lang="lv-LV" sz="3200" b="1" dirty="0">
                <a:latin typeface="Arial-BoldMT"/>
              </a:rPr>
              <a:t>šanas</a:t>
            </a:r>
          </a:p>
          <a:p>
            <a:pPr algn="ctr"/>
            <a:r>
              <a:rPr lang="lv-LV" sz="3200" b="1" dirty="0">
                <a:latin typeface="Arial-BoldMT"/>
              </a:rPr>
              <a:t>uzņ</a:t>
            </a:r>
            <a:r>
              <a:rPr lang="lv-LV" sz="3200" dirty="0">
                <a:latin typeface="DroidSansFallback"/>
              </a:rPr>
              <a:t>ē</a:t>
            </a:r>
            <a:r>
              <a:rPr lang="lv-LV" sz="3200" b="1" dirty="0">
                <a:latin typeface="Arial-BoldMT"/>
              </a:rPr>
              <a:t>muma darbiniekiem</a:t>
            </a:r>
            <a:endParaRPr lang="lv-LV" sz="3200" dirty="0"/>
          </a:p>
        </p:txBody>
      </p:sp>
      <p:pic>
        <p:nvPicPr>
          <p:cNvPr id="3" name="Picture 2"/>
          <p:cNvPicPr>
            <a:picLocks noChangeAspect="1"/>
          </p:cNvPicPr>
          <p:nvPr/>
        </p:nvPicPr>
        <p:blipFill>
          <a:blip r:embed="rId2"/>
          <a:stretch>
            <a:fillRect/>
          </a:stretch>
        </p:blipFill>
        <p:spPr>
          <a:xfrm>
            <a:off x="4230491" y="2831977"/>
            <a:ext cx="3395115" cy="2547590"/>
          </a:xfrm>
          <a:prstGeom prst="rect">
            <a:avLst/>
          </a:prstGeom>
        </p:spPr>
      </p:pic>
    </p:spTree>
    <p:extLst>
      <p:ext uri="{BB962C8B-B14F-4D97-AF65-F5344CB8AC3E}">
        <p14:creationId xmlns:p14="http://schemas.microsoft.com/office/powerpoint/2010/main" xmlns="" val="329509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635" y="656948"/>
            <a:ext cx="9117367" cy="5509200"/>
          </a:xfrm>
          <a:prstGeom prst="rect">
            <a:avLst/>
          </a:prstGeom>
        </p:spPr>
        <p:txBody>
          <a:bodyPr wrap="square">
            <a:spAutoFit/>
          </a:bodyPr>
          <a:lstStyle/>
          <a:p>
            <a:pPr algn="ctr"/>
            <a:r>
              <a:rPr lang="lv-LV" sz="2000" b="1" dirty="0">
                <a:latin typeface="Times New Roman" panose="02020603050405020304" pitchFamily="18" charset="0"/>
                <a:cs typeface="Times New Roman" panose="02020603050405020304" pitchFamily="18" charset="0"/>
              </a:rPr>
              <a:t>T</a:t>
            </a:r>
            <a:r>
              <a:rPr lang="lv-LV" sz="2000" dirty="0">
                <a:latin typeface="Times New Roman" panose="02020603050405020304" pitchFamily="18" charset="0"/>
                <a:cs typeface="Times New Roman" panose="02020603050405020304" pitchFamily="18" charset="0"/>
              </a:rPr>
              <a:t>ē</a:t>
            </a:r>
            <a:r>
              <a:rPr lang="lv-LV" sz="2000" b="1" dirty="0">
                <a:latin typeface="Times New Roman" panose="02020603050405020304" pitchFamily="18" charset="0"/>
                <a:cs typeface="Times New Roman" panose="02020603050405020304" pitchFamily="18" charset="0"/>
              </a:rPr>
              <a:t>ma: Person</a:t>
            </a:r>
            <a:r>
              <a:rPr lang="lv-LV" sz="2000" dirty="0">
                <a:latin typeface="Times New Roman" panose="02020603050405020304" pitchFamily="18" charset="0"/>
                <a:cs typeface="Times New Roman" panose="02020603050405020304" pitchFamily="18" charset="0"/>
              </a:rPr>
              <a:t>ī</a:t>
            </a:r>
            <a:r>
              <a:rPr lang="lv-LV" sz="2000" b="1" dirty="0">
                <a:latin typeface="Times New Roman" panose="02020603050405020304" pitchFamily="18" charset="0"/>
                <a:cs typeface="Times New Roman" panose="02020603050405020304" pitchFamily="18" charset="0"/>
              </a:rPr>
              <a:t>bas profesion</a:t>
            </a:r>
            <a:r>
              <a:rPr lang="lv-LV" sz="2000" dirty="0">
                <a:latin typeface="Times New Roman" panose="02020603050405020304" pitchFamily="18" charset="0"/>
                <a:cs typeface="Times New Roman" panose="02020603050405020304" pitchFamily="18" charset="0"/>
              </a:rPr>
              <a:t>ā</a:t>
            </a:r>
            <a:r>
              <a:rPr lang="lv-LV" sz="2000" b="1" dirty="0">
                <a:latin typeface="Times New Roman" panose="02020603050405020304" pitchFamily="18" charset="0"/>
                <a:cs typeface="Times New Roman" panose="02020603050405020304" pitchFamily="18" charset="0"/>
              </a:rPr>
              <a:t>l</a:t>
            </a:r>
            <a:r>
              <a:rPr lang="lv-LV" sz="2000" dirty="0">
                <a:latin typeface="Times New Roman" panose="02020603050405020304" pitchFamily="18" charset="0"/>
                <a:cs typeface="Times New Roman" panose="02020603050405020304" pitchFamily="18" charset="0"/>
              </a:rPr>
              <a:t>ā </a:t>
            </a:r>
            <a:r>
              <a:rPr lang="lv-LV" sz="2000" b="1" dirty="0">
                <a:latin typeface="Times New Roman" panose="02020603050405020304" pitchFamily="18" charset="0"/>
                <a:cs typeface="Times New Roman" panose="02020603050405020304" pitchFamily="18" charset="0"/>
              </a:rPr>
              <a:t>mor</a:t>
            </a:r>
            <a:r>
              <a:rPr lang="lv-LV" sz="2000" dirty="0">
                <a:latin typeface="Times New Roman" panose="02020603050405020304" pitchFamily="18" charset="0"/>
                <a:cs typeface="Times New Roman" panose="02020603050405020304" pitchFamily="18" charset="0"/>
              </a:rPr>
              <a:t>ā</a:t>
            </a:r>
            <a:r>
              <a:rPr lang="lv-LV" sz="2000" b="1" dirty="0">
                <a:latin typeface="Times New Roman" panose="02020603050405020304" pitchFamily="18" charset="0"/>
                <a:cs typeface="Times New Roman" panose="02020603050405020304" pitchFamily="18" charset="0"/>
              </a:rPr>
              <a:t>le, t</a:t>
            </a:r>
            <a:r>
              <a:rPr lang="lv-LV" sz="2000" dirty="0">
                <a:latin typeface="Times New Roman" panose="02020603050405020304" pitchFamily="18" charset="0"/>
                <a:cs typeface="Times New Roman" panose="02020603050405020304" pitchFamily="18" charset="0"/>
              </a:rPr>
              <a:t>ā</a:t>
            </a:r>
            <a:r>
              <a:rPr lang="lv-LV" sz="2000" b="1" dirty="0">
                <a:latin typeface="Times New Roman" panose="02020603050405020304" pitchFamily="18" charset="0"/>
                <a:cs typeface="Times New Roman" panose="02020603050405020304" pitchFamily="18" charset="0"/>
              </a:rPr>
              <a:t>s b</a:t>
            </a:r>
            <a:r>
              <a:rPr lang="lv-LV" sz="2000" dirty="0">
                <a:latin typeface="Times New Roman" panose="02020603050405020304" pitchFamily="18" charset="0"/>
                <a:cs typeface="Times New Roman" panose="02020603050405020304" pitchFamily="18" charset="0"/>
              </a:rPr>
              <a:t>ū</a:t>
            </a:r>
            <a:r>
              <a:rPr lang="lv-LV" sz="2000" b="1" dirty="0">
                <a:latin typeface="Times New Roman" panose="02020603050405020304" pitchFamily="18" charset="0"/>
                <a:cs typeface="Times New Roman" panose="02020603050405020304" pitchFamily="18" charset="0"/>
              </a:rPr>
              <a:t>tiskie</a:t>
            </a:r>
          </a:p>
          <a:p>
            <a:r>
              <a:rPr lang="lv-LV" sz="2000" b="1" dirty="0">
                <a:latin typeface="Times New Roman" panose="02020603050405020304" pitchFamily="18" charset="0"/>
                <a:cs typeface="Times New Roman" panose="02020603050405020304" pitchFamily="18" charset="0"/>
              </a:rPr>
              <a:t>raksturojumi</a:t>
            </a:r>
          </a:p>
          <a:p>
            <a:r>
              <a:rPr lang="lv-LV" sz="2400" b="0" i="0" u="none" strike="noStrike" baseline="0" dirty="0">
                <a:latin typeface="Times New Roman" panose="02020603050405020304" pitchFamily="18" charset="0"/>
                <a:cs typeface="Times New Roman" panose="02020603050405020304" pitchFamily="18" charset="0"/>
              </a:rPr>
              <a:t>Pasaulē ētikas problēmas ir bijušas aktuālas gadu</a:t>
            </a:r>
          </a:p>
          <a:p>
            <a:r>
              <a:rPr lang="lv-LV" sz="2400" b="0" i="0" u="none" strike="noStrike" baseline="0" dirty="0">
                <a:latin typeface="Times New Roman" panose="02020603050405020304" pitchFamily="18" charset="0"/>
                <a:cs typeface="Times New Roman" panose="02020603050405020304" pitchFamily="18" charset="0"/>
              </a:rPr>
              <a:t>tūkstošiem, visos laikos katra cilvēka priekšā ik</a:t>
            </a:r>
          </a:p>
          <a:p>
            <a:r>
              <a:rPr lang="lv-LV" sz="2400" b="0" i="0" u="none" strike="noStrike" baseline="0" dirty="0">
                <a:latin typeface="Times New Roman" panose="02020603050405020304" pitchFamily="18" charset="0"/>
                <a:cs typeface="Times New Roman" panose="02020603050405020304" pitchFamily="18" charset="0"/>
              </a:rPr>
              <a:t>mirkli, ik dienas iestājas morālās izvēles brīdis – iet</a:t>
            </a:r>
          </a:p>
          <a:p>
            <a:r>
              <a:rPr lang="lv-LV" sz="2400" b="0" i="0" u="none" strike="noStrike" baseline="0" dirty="0">
                <a:latin typeface="Times New Roman" panose="02020603050405020304" pitchFamily="18" charset="0"/>
                <a:cs typeface="Times New Roman" panose="02020603050405020304" pitchFamily="18" charset="0"/>
              </a:rPr>
              <a:t>labā ceļu vai ļaunā ceļu, cienīt vai necienīt, būt</a:t>
            </a:r>
          </a:p>
          <a:p>
            <a:r>
              <a:rPr lang="pt-BR" sz="2400" b="0" i="0" u="none" strike="noStrike" baseline="0" dirty="0">
                <a:latin typeface="Times New Roman" panose="02020603050405020304" pitchFamily="18" charset="0"/>
                <a:cs typeface="Times New Roman" panose="02020603050405020304" pitchFamily="18" charset="0"/>
              </a:rPr>
              <a:t>čaklam vai bezdarbīgam, padoties vai pretoties un</a:t>
            </a:r>
          </a:p>
          <a:p>
            <a:r>
              <a:rPr lang="lv-LV" sz="2400" b="0" i="0" u="none" strike="noStrike" baseline="0" dirty="0">
                <a:latin typeface="Times New Roman" panose="02020603050405020304" pitchFamily="18" charset="0"/>
                <a:cs typeface="Times New Roman" panose="02020603050405020304" pitchFamily="18" charset="0"/>
              </a:rPr>
              <a:t>tā varētu turpināt mūžīgi. Un no izraudzītā virziena</a:t>
            </a:r>
          </a:p>
          <a:p>
            <a:r>
              <a:rPr lang="lv-LV" sz="2400" b="0" i="0" u="none" strike="noStrike" baseline="0" dirty="0">
                <a:latin typeface="Times New Roman" panose="02020603050405020304" pitchFamily="18" charset="0"/>
                <a:cs typeface="Times New Roman" panose="02020603050405020304" pitchFamily="18" charset="0"/>
              </a:rPr>
              <a:t>nereti ir atkarīgs viss turpmākais indivīda dzīves</a:t>
            </a:r>
          </a:p>
          <a:p>
            <a:r>
              <a:rPr lang="fr-FR" sz="2400" b="0" i="0" u="none" strike="noStrike" baseline="0" dirty="0" err="1">
                <a:latin typeface="Times New Roman" panose="02020603050405020304" pitchFamily="18" charset="0"/>
                <a:cs typeface="Times New Roman" panose="02020603050405020304" pitchFamily="18" charset="0"/>
              </a:rPr>
              <a:t>gājums</a:t>
            </a:r>
            <a:r>
              <a:rPr lang="fr-FR" sz="2400" b="0" i="0" u="none" strike="noStrike" baseline="0" dirty="0">
                <a:latin typeface="Times New Roman" panose="02020603050405020304" pitchFamily="18" charset="0"/>
                <a:cs typeface="Times New Roman" panose="02020603050405020304" pitchFamily="18" charset="0"/>
              </a:rPr>
              <a:t> – </a:t>
            </a:r>
            <a:r>
              <a:rPr lang="fr-FR" sz="2400" b="0" i="0" u="none" strike="noStrike" baseline="0" dirty="0" err="1">
                <a:latin typeface="Times New Roman" panose="02020603050405020304" pitchFamily="18" charset="0"/>
                <a:cs typeface="Times New Roman" panose="02020603050405020304" pitchFamily="18" charset="0"/>
              </a:rPr>
              <a:t>viņa</a:t>
            </a:r>
            <a:r>
              <a:rPr lang="fr-FR" sz="2400" b="0" i="0" u="none" strike="noStrike" baseline="0" dirty="0">
                <a:latin typeface="Times New Roman" panose="02020603050405020304" pitchFamily="18" charset="0"/>
                <a:cs typeface="Times New Roman" panose="02020603050405020304" pitchFamily="18" charset="0"/>
              </a:rPr>
              <a:t> </a:t>
            </a:r>
            <a:r>
              <a:rPr lang="fr-FR" sz="2400" b="0" i="0" u="none" strike="noStrike" baseline="0" dirty="0" err="1">
                <a:latin typeface="Times New Roman" panose="02020603050405020304" pitchFamily="18" charset="0"/>
                <a:cs typeface="Times New Roman" panose="02020603050405020304" pitchFamily="18" charset="0"/>
              </a:rPr>
              <a:t>laimes</a:t>
            </a:r>
            <a:r>
              <a:rPr lang="fr-FR" sz="2400" b="0" i="0" u="none" strike="noStrike" baseline="0" dirty="0">
                <a:latin typeface="Times New Roman" panose="02020603050405020304" pitchFamily="18" charset="0"/>
                <a:cs typeface="Times New Roman" panose="02020603050405020304" pitchFamily="18" charset="0"/>
              </a:rPr>
              <a:t> un </a:t>
            </a:r>
            <a:r>
              <a:rPr lang="fr-FR" sz="2400" b="0" i="0" u="none" strike="noStrike" baseline="0" dirty="0" err="1">
                <a:latin typeface="Times New Roman" panose="02020603050405020304" pitchFamily="18" charset="0"/>
                <a:cs typeface="Times New Roman" panose="02020603050405020304" pitchFamily="18" charset="0"/>
              </a:rPr>
              <a:t>nelaimes</a:t>
            </a:r>
            <a:r>
              <a:rPr lang="fr-FR" sz="2400" b="0" i="0" u="none" strike="noStrike" baseline="0" dirty="0">
                <a:latin typeface="Times New Roman" panose="02020603050405020304" pitchFamily="18" charset="0"/>
                <a:cs typeface="Times New Roman" panose="02020603050405020304" pitchFamily="18" charset="0"/>
              </a:rPr>
              <a:t>, </a:t>
            </a:r>
            <a:r>
              <a:rPr lang="fr-FR" sz="2400" b="0" i="0" u="none" strike="noStrike" baseline="0" dirty="0" err="1">
                <a:latin typeface="Times New Roman" panose="02020603050405020304" pitchFamily="18" charset="0"/>
                <a:cs typeface="Times New Roman" panose="02020603050405020304" pitchFamily="18" charset="0"/>
              </a:rPr>
              <a:t>viņa</a:t>
            </a:r>
            <a:r>
              <a:rPr lang="fr-FR" sz="2400" b="0" i="0" u="none" strike="noStrike" baseline="0" dirty="0">
                <a:latin typeface="Times New Roman" panose="02020603050405020304" pitchFamily="18" charset="0"/>
                <a:cs typeface="Times New Roman" panose="02020603050405020304" pitchFamily="18" charset="0"/>
              </a:rPr>
              <a:t> </a:t>
            </a:r>
            <a:r>
              <a:rPr lang="fr-FR" sz="2400" b="0" i="0" u="none" strike="noStrike" baseline="0" dirty="0" err="1">
                <a:latin typeface="Times New Roman" panose="02020603050405020304" pitchFamily="18" charset="0"/>
                <a:cs typeface="Times New Roman" panose="02020603050405020304" pitchFamily="18" charset="0"/>
              </a:rPr>
              <a:t>prieki</a:t>
            </a:r>
            <a:r>
              <a:rPr lang="fr-FR" sz="2400" b="0" i="0" u="none" strike="noStrike" baseline="0" dirty="0">
                <a:latin typeface="Times New Roman" panose="02020603050405020304" pitchFamily="18" charset="0"/>
                <a:cs typeface="Times New Roman" panose="02020603050405020304" pitchFamily="18" charset="0"/>
              </a:rPr>
              <a:t> un</a:t>
            </a:r>
          </a:p>
          <a:p>
            <a:r>
              <a:rPr lang="lv-LV" sz="2400" b="0" i="0" u="none" strike="noStrike" baseline="0" dirty="0">
                <a:latin typeface="Times New Roman" panose="02020603050405020304" pitchFamily="18" charset="0"/>
                <a:cs typeface="Times New Roman" panose="02020603050405020304" pitchFamily="18" charset="0"/>
              </a:rPr>
              <a:t>bēdas, / galu galā viņa esība. Tāpēc cilvēks</a:t>
            </a:r>
          </a:p>
          <a:p>
            <a:r>
              <a:rPr lang="lv-LV" sz="2400" b="0" i="0" u="none" strike="noStrike" baseline="0" dirty="0">
                <a:latin typeface="Times New Roman" panose="02020603050405020304" pitchFamily="18" charset="0"/>
                <a:cs typeface="Times New Roman" panose="02020603050405020304" pitchFamily="18" charset="0"/>
              </a:rPr>
              <a:t>vienmēr ir tiecies rast izvēles „formulas”, kas viņam</a:t>
            </a:r>
          </a:p>
          <a:p>
            <a:r>
              <a:rPr lang="lv-LV" sz="2400" b="0" i="0" u="none" strike="noStrike" baseline="0" dirty="0">
                <a:latin typeface="Times New Roman" panose="02020603050405020304" pitchFamily="18" charset="0"/>
                <a:cs typeface="Times New Roman" panose="02020603050405020304" pitchFamily="18" charset="0"/>
              </a:rPr>
              <a:t>nemaldīgi dotu iespējas rīkoties atbilstoši attiecīgajai</a:t>
            </a:r>
          </a:p>
          <a:p>
            <a:r>
              <a:rPr lang="lv-LV" sz="2400" b="0" i="0" u="none" strike="noStrike" baseline="0" dirty="0">
                <a:latin typeface="Times New Roman" panose="02020603050405020304" pitchFamily="18" charset="0"/>
                <a:cs typeface="Times New Roman" panose="02020603050405020304" pitchFamily="18" charset="0"/>
              </a:rPr>
              <a:t>situācijai. Diemžēl šādu absolūtu formulu nav, jo</a:t>
            </a:r>
          </a:p>
          <a:p>
            <a:r>
              <a:rPr lang="lv-LV" sz="2400" b="0" i="0" u="none" strike="noStrike" baseline="0" dirty="0">
                <a:latin typeface="Times New Roman" panose="02020603050405020304" pitchFamily="18" charset="0"/>
                <a:cs typeface="Times New Roman" panose="02020603050405020304" pitchFamily="18" charset="0"/>
              </a:rPr>
              <a:t>pastāv dažādas situācijas un to risinājumi.</a:t>
            </a: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8517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702" y="495527"/>
            <a:ext cx="11043821" cy="5632311"/>
          </a:xfrm>
          <a:prstGeom prst="rect">
            <a:avLst/>
          </a:prstGeom>
        </p:spPr>
        <p:txBody>
          <a:bodyPr wrap="square">
            <a:spAutoFit/>
          </a:bodyPr>
          <a:lstStyle/>
          <a:p>
            <a:r>
              <a:rPr lang="lv-LV" dirty="0">
                <a:latin typeface="ArialMT"/>
              </a:rPr>
              <a:t>Filozofija jau kopš ant</a:t>
            </a:r>
            <a:r>
              <a:rPr lang="lv-LV" dirty="0">
                <a:latin typeface="DroidSansFallback"/>
              </a:rPr>
              <a:t>ī</a:t>
            </a:r>
            <a:r>
              <a:rPr lang="lv-LV" dirty="0">
                <a:latin typeface="ArialMT"/>
              </a:rPr>
              <a:t>k</a:t>
            </a:r>
            <a:r>
              <a:rPr lang="lv-LV" dirty="0">
                <a:latin typeface="DroidSansFallback"/>
              </a:rPr>
              <a:t>ā</a:t>
            </a:r>
            <a:r>
              <a:rPr lang="lv-LV" dirty="0">
                <a:latin typeface="ArialMT"/>
              </a:rPr>
              <a:t>s pasaules laikiem dal</a:t>
            </a:r>
            <a:r>
              <a:rPr lang="lv-LV" dirty="0">
                <a:latin typeface="DroidSansFallback"/>
              </a:rPr>
              <a:t>ī</a:t>
            </a:r>
            <a:r>
              <a:rPr lang="lv-LV" dirty="0">
                <a:latin typeface="ArialMT"/>
              </a:rPr>
              <a:t>ta teor</a:t>
            </a:r>
            <a:r>
              <a:rPr lang="lv-LV" dirty="0">
                <a:latin typeface="DroidSansFallback"/>
              </a:rPr>
              <a:t>ē</a:t>
            </a:r>
            <a:r>
              <a:rPr lang="lv-LV" dirty="0">
                <a:latin typeface="ArialMT"/>
              </a:rPr>
              <a:t>tiskaj</a:t>
            </a:r>
            <a:r>
              <a:rPr lang="lv-LV" dirty="0">
                <a:latin typeface="DroidSansFallback"/>
              </a:rPr>
              <a:t>ā </a:t>
            </a:r>
            <a:r>
              <a:rPr lang="lv-LV" dirty="0">
                <a:latin typeface="ArialMT"/>
              </a:rPr>
              <a:t>un praktiskaj</a:t>
            </a:r>
            <a:r>
              <a:rPr lang="lv-LV" dirty="0">
                <a:latin typeface="DroidSansFallback"/>
              </a:rPr>
              <a:t>ā</a:t>
            </a:r>
            <a:r>
              <a:rPr lang="lv-LV" dirty="0">
                <a:latin typeface="KedageNormal"/>
              </a:rPr>
              <a:t>. </a:t>
            </a:r>
            <a:r>
              <a:rPr lang="lv-LV" dirty="0">
                <a:latin typeface="ArialMT"/>
              </a:rPr>
              <a:t>Viena no</a:t>
            </a:r>
          </a:p>
          <a:p>
            <a:r>
              <a:rPr lang="lv-LV" dirty="0">
                <a:latin typeface="ArialMT"/>
              </a:rPr>
              <a:t>praktisk</a:t>
            </a:r>
            <a:r>
              <a:rPr lang="lv-LV" dirty="0">
                <a:latin typeface="DroidSansFallback"/>
              </a:rPr>
              <a:t>ā</a:t>
            </a:r>
            <a:r>
              <a:rPr lang="lv-LV" dirty="0">
                <a:latin typeface="ArialMT"/>
              </a:rPr>
              <a:t>s filozofijas svar</a:t>
            </a:r>
            <a:r>
              <a:rPr lang="lv-LV" dirty="0">
                <a:latin typeface="DroidSansFallback"/>
              </a:rPr>
              <a:t>ī</a:t>
            </a:r>
            <a:r>
              <a:rPr lang="lv-LV" dirty="0">
                <a:latin typeface="ArialMT"/>
              </a:rPr>
              <a:t>g</a:t>
            </a:r>
            <a:r>
              <a:rPr lang="lv-LV" dirty="0">
                <a:latin typeface="DroidSansFallback"/>
              </a:rPr>
              <a:t>ā</a:t>
            </a:r>
            <a:r>
              <a:rPr lang="lv-LV" dirty="0">
                <a:latin typeface="ArialMT"/>
              </a:rPr>
              <a:t>kaj</a:t>
            </a:r>
            <a:r>
              <a:rPr lang="lv-LV" dirty="0">
                <a:latin typeface="DroidSansFallback"/>
              </a:rPr>
              <a:t>ā</a:t>
            </a:r>
            <a:r>
              <a:rPr lang="lv-LV" dirty="0">
                <a:latin typeface="ArialMT"/>
              </a:rPr>
              <a:t>m nozar</a:t>
            </a:r>
            <a:r>
              <a:rPr lang="lv-LV" dirty="0">
                <a:latin typeface="DroidSansFallback"/>
              </a:rPr>
              <a:t>ē</a:t>
            </a:r>
            <a:r>
              <a:rPr lang="lv-LV" dirty="0">
                <a:latin typeface="ArialMT"/>
              </a:rPr>
              <a:t>m ir </a:t>
            </a:r>
            <a:r>
              <a:rPr lang="lv-LV" dirty="0">
                <a:latin typeface="DroidSansFallback"/>
              </a:rPr>
              <a:t>ē</a:t>
            </a:r>
            <a:r>
              <a:rPr lang="lv-LV" dirty="0">
                <a:latin typeface="ArialMT"/>
              </a:rPr>
              <a:t>tika</a:t>
            </a:r>
            <a:r>
              <a:rPr lang="lv-LV" dirty="0">
                <a:latin typeface="KedageNormal"/>
              </a:rPr>
              <a:t>, </a:t>
            </a:r>
            <a:r>
              <a:rPr lang="lv-LV" dirty="0">
                <a:latin typeface="ArialMT"/>
              </a:rPr>
              <a:t>kura p</a:t>
            </a:r>
            <a:r>
              <a:rPr lang="lv-LV" dirty="0">
                <a:latin typeface="DroidSansFallback"/>
              </a:rPr>
              <a:t>ē</a:t>
            </a:r>
            <a:r>
              <a:rPr lang="lv-LV" dirty="0">
                <a:latin typeface="ArialMT"/>
              </a:rPr>
              <a:t>t</a:t>
            </a:r>
            <a:r>
              <a:rPr lang="lv-LV" dirty="0">
                <a:latin typeface="DroidSansFallback"/>
              </a:rPr>
              <a:t>ī </a:t>
            </a:r>
            <a:r>
              <a:rPr lang="lv-LV" dirty="0">
                <a:latin typeface="ArialMT"/>
              </a:rPr>
              <a:t>labas dz</a:t>
            </a:r>
            <a:r>
              <a:rPr lang="lv-LV" dirty="0">
                <a:latin typeface="DroidSansFallback"/>
              </a:rPr>
              <a:t>ī</a:t>
            </a:r>
            <a:r>
              <a:rPr lang="lv-LV" dirty="0">
                <a:latin typeface="ArialMT"/>
              </a:rPr>
              <a:t>ves pamatojumus</a:t>
            </a:r>
            <a:r>
              <a:rPr lang="lv-LV" dirty="0">
                <a:latin typeface="KedageNormal"/>
              </a:rPr>
              <a:t>: </a:t>
            </a:r>
            <a:r>
              <a:rPr lang="lv-LV" dirty="0">
                <a:latin typeface="ArialMT"/>
              </a:rPr>
              <a:t>k</a:t>
            </a:r>
            <a:r>
              <a:rPr lang="lv-LV" dirty="0">
                <a:latin typeface="DroidSansFallback"/>
              </a:rPr>
              <a:t>ā</a:t>
            </a:r>
          </a:p>
          <a:p>
            <a:r>
              <a:rPr lang="lv-LV" dirty="0">
                <a:latin typeface="ArialMT"/>
              </a:rPr>
              <a:t>varam pamatot</a:t>
            </a:r>
            <a:r>
              <a:rPr lang="lv-LV" dirty="0">
                <a:latin typeface="KedageNormal"/>
              </a:rPr>
              <a:t>, </a:t>
            </a:r>
            <a:r>
              <a:rPr lang="lv-LV" dirty="0">
                <a:latin typeface="ArialMT"/>
              </a:rPr>
              <a:t>ka zin</a:t>
            </a:r>
            <a:r>
              <a:rPr lang="lv-LV" dirty="0">
                <a:latin typeface="DroidSansFallback"/>
              </a:rPr>
              <a:t>ā</a:t>
            </a:r>
            <a:r>
              <a:rPr lang="lv-LV" dirty="0">
                <a:latin typeface="ArialMT"/>
              </a:rPr>
              <a:t>ms st</a:t>
            </a:r>
            <a:r>
              <a:rPr lang="lv-LV" dirty="0">
                <a:latin typeface="DroidSansFallback"/>
              </a:rPr>
              <a:t>ā</a:t>
            </a:r>
            <a:r>
              <a:rPr lang="lv-LV" dirty="0">
                <a:latin typeface="ArialMT"/>
              </a:rPr>
              <a:t>voklis vai darb</a:t>
            </a:r>
            <a:r>
              <a:rPr lang="lv-LV" dirty="0">
                <a:latin typeface="DroidSansFallback"/>
              </a:rPr>
              <a:t>ī</a:t>
            </a:r>
            <a:r>
              <a:rPr lang="lv-LV" dirty="0">
                <a:latin typeface="ArialMT"/>
              </a:rPr>
              <a:t>bas modelis ir labs un pareizs</a:t>
            </a:r>
            <a:r>
              <a:rPr lang="lv-LV" dirty="0">
                <a:latin typeface="KedageNormal"/>
              </a:rPr>
              <a:t>?</a:t>
            </a:r>
          </a:p>
          <a:p>
            <a:r>
              <a:rPr lang="lv-LV" dirty="0">
                <a:latin typeface="ArialMT"/>
              </a:rPr>
              <a:t>Ētika – </a:t>
            </a:r>
            <a:r>
              <a:rPr lang="lv-LV" dirty="0">
                <a:latin typeface="KedageNormal"/>
              </a:rPr>
              <a:t>1. </a:t>
            </a:r>
            <a:r>
              <a:rPr lang="lv-LV" dirty="0">
                <a:latin typeface="ArialMT"/>
              </a:rPr>
              <a:t>filozofiska zin</a:t>
            </a:r>
            <a:r>
              <a:rPr lang="lv-LV" dirty="0">
                <a:latin typeface="DroidSansFallback"/>
              </a:rPr>
              <a:t>ā</a:t>
            </a:r>
            <a:r>
              <a:rPr lang="lv-LV" dirty="0">
                <a:latin typeface="ArialMT"/>
              </a:rPr>
              <a:t>tne par mor</a:t>
            </a:r>
            <a:r>
              <a:rPr lang="lv-LV" dirty="0">
                <a:latin typeface="DroidSansFallback"/>
              </a:rPr>
              <a:t>ā</a:t>
            </a:r>
            <a:r>
              <a:rPr lang="lv-LV" dirty="0">
                <a:latin typeface="ArialMT"/>
              </a:rPr>
              <a:t>li un tikum</a:t>
            </a:r>
            <a:r>
              <a:rPr lang="lv-LV" dirty="0">
                <a:latin typeface="DroidSansFallback"/>
              </a:rPr>
              <a:t>ī</a:t>
            </a:r>
            <a:r>
              <a:rPr lang="lv-LV" dirty="0">
                <a:latin typeface="ArialMT"/>
              </a:rPr>
              <a:t>bu</a:t>
            </a:r>
            <a:r>
              <a:rPr lang="lv-LV" dirty="0">
                <a:latin typeface="KedageNormal"/>
              </a:rPr>
              <a:t>; </a:t>
            </a:r>
            <a:r>
              <a:rPr lang="lv-LV" dirty="0">
                <a:latin typeface="ArialMT"/>
              </a:rPr>
              <a:t>ar</a:t>
            </a:r>
            <a:r>
              <a:rPr lang="lv-LV" dirty="0">
                <a:latin typeface="DroidSansFallback"/>
              </a:rPr>
              <a:t>ī </a:t>
            </a:r>
            <a:r>
              <a:rPr lang="lv-LV" dirty="0">
                <a:latin typeface="ArialMT"/>
              </a:rPr>
              <a:t>mor</a:t>
            </a:r>
            <a:r>
              <a:rPr lang="lv-LV" dirty="0">
                <a:latin typeface="DroidSansFallback"/>
              </a:rPr>
              <a:t>ā</a:t>
            </a:r>
            <a:r>
              <a:rPr lang="lv-LV" dirty="0">
                <a:latin typeface="ArialMT"/>
              </a:rPr>
              <a:t>les filozofija</a:t>
            </a:r>
            <a:r>
              <a:rPr lang="lv-LV" dirty="0">
                <a:latin typeface="KedageNormal"/>
              </a:rPr>
              <a:t>. 2. </a:t>
            </a:r>
            <a:r>
              <a:rPr lang="lv-LV" dirty="0">
                <a:latin typeface="ArialMT"/>
              </a:rPr>
              <a:t>k</a:t>
            </a:r>
            <a:r>
              <a:rPr lang="lv-LV" dirty="0">
                <a:latin typeface="DroidSansFallback"/>
              </a:rPr>
              <a:t>ā</a:t>
            </a:r>
            <a:r>
              <a:rPr lang="lv-LV" dirty="0">
                <a:latin typeface="ArialMT"/>
              </a:rPr>
              <a:t>da r</a:t>
            </a:r>
            <a:r>
              <a:rPr lang="lv-LV" dirty="0">
                <a:latin typeface="DroidSansFallback"/>
              </a:rPr>
              <a:t>ī</a:t>
            </a:r>
            <a:r>
              <a:rPr lang="lv-LV" dirty="0">
                <a:latin typeface="ArialMT"/>
              </a:rPr>
              <a:t>c</a:t>
            </a:r>
            <a:r>
              <a:rPr lang="lv-LV" dirty="0">
                <a:latin typeface="DroidSansFallback"/>
              </a:rPr>
              <a:t>ī</a:t>
            </a:r>
            <a:r>
              <a:rPr lang="lv-LV" dirty="0">
                <a:latin typeface="ArialMT"/>
              </a:rPr>
              <a:t>bas</a:t>
            </a:r>
          </a:p>
          <a:p>
            <a:r>
              <a:rPr lang="lv-LV" dirty="0">
                <a:latin typeface="ArialMT"/>
              </a:rPr>
              <a:t>tikumisko normu sist</a:t>
            </a:r>
            <a:r>
              <a:rPr lang="lv-LV" dirty="0">
                <a:latin typeface="DroidSansFallback"/>
              </a:rPr>
              <a:t>ē</a:t>
            </a:r>
            <a:r>
              <a:rPr lang="lv-LV" dirty="0">
                <a:latin typeface="ArialMT"/>
              </a:rPr>
              <a:t>ma</a:t>
            </a:r>
            <a:r>
              <a:rPr lang="lv-LV" dirty="0">
                <a:latin typeface="KedageNormal"/>
              </a:rPr>
              <a:t>.</a:t>
            </a:r>
          </a:p>
          <a:p>
            <a:r>
              <a:rPr lang="lv-LV" b="1" dirty="0">
                <a:latin typeface="Arial-BoldMT"/>
              </a:rPr>
              <a:t>Ētika </a:t>
            </a:r>
            <a:r>
              <a:rPr lang="lv-LV" dirty="0">
                <a:latin typeface="ArialMT"/>
              </a:rPr>
              <a:t>ietver zin</a:t>
            </a:r>
            <a:r>
              <a:rPr lang="lv-LV" dirty="0">
                <a:latin typeface="DroidSansFallback"/>
              </a:rPr>
              <a:t>ā</a:t>
            </a:r>
            <a:r>
              <a:rPr lang="lv-LV" dirty="0">
                <a:latin typeface="ArialMT"/>
              </a:rPr>
              <a:t>šanas un refleksiju par mor</a:t>
            </a:r>
            <a:r>
              <a:rPr lang="lv-LV" dirty="0">
                <a:latin typeface="DroidSansFallback"/>
              </a:rPr>
              <a:t>ā</a:t>
            </a:r>
            <a:r>
              <a:rPr lang="lv-LV" dirty="0">
                <a:latin typeface="ArialMT"/>
              </a:rPr>
              <a:t>li un tikum</a:t>
            </a:r>
            <a:r>
              <a:rPr lang="lv-LV" dirty="0">
                <a:latin typeface="DroidSansFallback"/>
              </a:rPr>
              <a:t>ī</a:t>
            </a:r>
            <a:r>
              <a:rPr lang="lv-LV" dirty="0">
                <a:latin typeface="ArialMT"/>
              </a:rPr>
              <a:t>bu</a:t>
            </a:r>
            <a:r>
              <a:rPr lang="lv-LV" dirty="0">
                <a:latin typeface="KedageNormal"/>
              </a:rPr>
              <a:t>, </a:t>
            </a:r>
            <a:r>
              <a:rPr lang="lv-LV" dirty="0">
                <a:latin typeface="ArialMT"/>
              </a:rPr>
              <a:t>bet</a:t>
            </a:r>
            <a:r>
              <a:rPr lang="lv-LV" dirty="0">
                <a:latin typeface="KedageNormal"/>
              </a:rPr>
              <a:t>, </a:t>
            </a:r>
            <a:r>
              <a:rPr lang="lv-LV" dirty="0">
                <a:latin typeface="ArialMT"/>
              </a:rPr>
              <a:t>t</a:t>
            </a:r>
            <a:r>
              <a:rPr lang="lv-LV" dirty="0">
                <a:latin typeface="DroidSansFallback"/>
              </a:rPr>
              <a:t>ā </a:t>
            </a:r>
            <a:r>
              <a:rPr lang="lv-LV" dirty="0">
                <a:latin typeface="ArialMT"/>
              </a:rPr>
              <a:t>k</a:t>
            </a:r>
            <a:r>
              <a:rPr lang="lv-LV" dirty="0">
                <a:latin typeface="DroidSansFallback"/>
              </a:rPr>
              <a:t>ā </a:t>
            </a:r>
            <a:r>
              <a:rPr lang="lv-LV" dirty="0">
                <a:latin typeface="ArialMT"/>
              </a:rPr>
              <a:t>t</a:t>
            </a:r>
            <a:r>
              <a:rPr lang="lv-LV" dirty="0">
                <a:latin typeface="DroidSansFallback"/>
              </a:rPr>
              <a:t>ā</a:t>
            </a:r>
            <a:r>
              <a:rPr lang="lv-LV" dirty="0">
                <a:latin typeface="ArialMT"/>
              </a:rPr>
              <a:t>s abas ir dz</a:t>
            </a:r>
            <a:r>
              <a:rPr lang="lv-LV" dirty="0">
                <a:latin typeface="DroidSansFallback"/>
              </a:rPr>
              <a:t>ī</a:t>
            </a:r>
            <a:r>
              <a:rPr lang="lv-LV" dirty="0">
                <a:latin typeface="ArialMT"/>
              </a:rPr>
              <a:t>ves</a:t>
            </a:r>
          </a:p>
          <a:p>
            <a:r>
              <a:rPr lang="lv-LV" dirty="0">
                <a:latin typeface="ArialMT"/>
              </a:rPr>
              <a:t>kult</a:t>
            </a:r>
            <a:r>
              <a:rPr lang="lv-LV" dirty="0">
                <a:latin typeface="DroidSansFallback"/>
              </a:rPr>
              <a:t>ū</a:t>
            </a:r>
            <a:r>
              <a:rPr lang="lv-LV" dirty="0">
                <a:latin typeface="ArialMT"/>
              </a:rPr>
              <a:t>ras sast</a:t>
            </a:r>
            <a:r>
              <a:rPr lang="lv-LV" dirty="0">
                <a:latin typeface="DroidSansFallback"/>
              </a:rPr>
              <a:t>ā</a:t>
            </a:r>
            <a:r>
              <a:rPr lang="lv-LV" dirty="0">
                <a:latin typeface="ArialMT"/>
              </a:rPr>
              <a:t>vdaļas</a:t>
            </a:r>
            <a:r>
              <a:rPr lang="lv-LV" dirty="0">
                <a:latin typeface="KedageNormal"/>
              </a:rPr>
              <a:t>, </a:t>
            </a:r>
            <a:r>
              <a:rPr lang="lv-LV" dirty="0">
                <a:latin typeface="ArialMT"/>
              </a:rPr>
              <a:t>tad reiz</a:t>
            </a:r>
            <a:r>
              <a:rPr lang="lv-LV" dirty="0">
                <a:latin typeface="DroidSansFallback"/>
              </a:rPr>
              <a:t>ē</a:t>
            </a:r>
            <a:r>
              <a:rPr lang="lv-LV" dirty="0">
                <a:latin typeface="ArialMT"/>
              </a:rPr>
              <a:t>m </a:t>
            </a:r>
            <a:r>
              <a:rPr lang="lv-LV" dirty="0">
                <a:latin typeface="DroidSansFallback"/>
              </a:rPr>
              <a:t>ē</a:t>
            </a:r>
            <a:r>
              <a:rPr lang="lv-LV" dirty="0">
                <a:latin typeface="ArialMT"/>
              </a:rPr>
              <a:t>tiku sauc ar</a:t>
            </a:r>
            <a:r>
              <a:rPr lang="lv-LV" dirty="0">
                <a:latin typeface="DroidSansFallback"/>
              </a:rPr>
              <a:t>ī </a:t>
            </a:r>
            <a:r>
              <a:rPr lang="lv-LV" dirty="0">
                <a:latin typeface="ArialMT"/>
              </a:rPr>
              <a:t>par dz</a:t>
            </a:r>
            <a:r>
              <a:rPr lang="lv-LV" dirty="0">
                <a:latin typeface="DroidSansFallback"/>
              </a:rPr>
              <a:t>ī</a:t>
            </a:r>
            <a:r>
              <a:rPr lang="lv-LV" dirty="0">
                <a:latin typeface="ArialMT"/>
              </a:rPr>
              <a:t>ves m</a:t>
            </a:r>
            <a:r>
              <a:rPr lang="lv-LV" dirty="0">
                <a:latin typeface="DroidSansFallback"/>
              </a:rPr>
              <a:t>ā</a:t>
            </a:r>
            <a:r>
              <a:rPr lang="lv-LV" dirty="0">
                <a:latin typeface="ArialMT"/>
              </a:rPr>
              <a:t>c</a:t>
            </a:r>
            <a:r>
              <a:rPr lang="lv-LV" dirty="0">
                <a:latin typeface="DroidSansFallback"/>
              </a:rPr>
              <a:t>ī</a:t>
            </a:r>
            <a:r>
              <a:rPr lang="lv-LV" dirty="0">
                <a:latin typeface="ArialMT"/>
              </a:rPr>
              <a:t>bu</a:t>
            </a:r>
            <a:r>
              <a:rPr lang="lv-LV" dirty="0">
                <a:latin typeface="KedageNormal"/>
              </a:rPr>
              <a:t>. </a:t>
            </a:r>
            <a:r>
              <a:rPr lang="lv-LV" dirty="0">
                <a:latin typeface="ArialMT"/>
              </a:rPr>
              <a:t>Dz</a:t>
            </a:r>
            <a:r>
              <a:rPr lang="lv-LV" dirty="0">
                <a:latin typeface="DroidSansFallback"/>
              </a:rPr>
              <a:t>ī</a:t>
            </a:r>
            <a:r>
              <a:rPr lang="lv-LV" dirty="0">
                <a:latin typeface="ArialMT"/>
              </a:rPr>
              <a:t>ves kult</a:t>
            </a:r>
            <a:r>
              <a:rPr lang="lv-LV" dirty="0">
                <a:latin typeface="DroidSansFallback"/>
              </a:rPr>
              <a:t>ū</a:t>
            </a:r>
            <a:r>
              <a:rPr lang="lv-LV" dirty="0">
                <a:latin typeface="ArialMT"/>
              </a:rPr>
              <a:t>ras</a:t>
            </a:r>
            <a:r>
              <a:rPr lang="lv-LV" dirty="0">
                <a:latin typeface="KedageNormal"/>
              </a:rPr>
              <a:t>, </a:t>
            </a:r>
            <a:r>
              <a:rPr lang="lv-LV" dirty="0">
                <a:latin typeface="ArialMT"/>
              </a:rPr>
              <a:t>m</a:t>
            </a:r>
            <a:r>
              <a:rPr lang="lv-LV" dirty="0">
                <a:latin typeface="DroidSansFallback"/>
              </a:rPr>
              <a:t>ā</a:t>
            </a:r>
            <a:r>
              <a:rPr lang="lv-LV" dirty="0">
                <a:latin typeface="ArialMT"/>
              </a:rPr>
              <a:t>kslas</a:t>
            </a:r>
          </a:p>
          <a:p>
            <a:r>
              <a:rPr lang="lv-LV" dirty="0">
                <a:latin typeface="ArialMT"/>
              </a:rPr>
              <a:t>un m</a:t>
            </a:r>
            <a:r>
              <a:rPr lang="lv-LV" dirty="0">
                <a:latin typeface="DroidSansFallback"/>
              </a:rPr>
              <a:t>ā</a:t>
            </a:r>
            <a:r>
              <a:rPr lang="lv-LV" dirty="0">
                <a:latin typeface="ArialMT"/>
              </a:rPr>
              <a:t>c</a:t>
            </a:r>
            <a:r>
              <a:rPr lang="lv-LV" dirty="0">
                <a:latin typeface="DroidSansFallback"/>
              </a:rPr>
              <a:t>ī</a:t>
            </a:r>
            <a:r>
              <a:rPr lang="lv-LV" dirty="0">
                <a:latin typeface="ArialMT"/>
              </a:rPr>
              <a:t>bas noz</a:t>
            </a:r>
            <a:r>
              <a:rPr lang="lv-LV" dirty="0">
                <a:latin typeface="DroidSansFallback"/>
              </a:rPr>
              <a:t>ī</a:t>
            </a:r>
            <a:r>
              <a:rPr lang="lv-LV" dirty="0">
                <a:latin typeface="ArialMT"/>
              </a:rPr>
              <a:t>m</a:t>
            </a:r>
            <a:r>
              <a:rPr lang="lv-LV" dirty="0">
                <a:latin typeface="DroidSansFallback"/>
              </a:rPr>
              <a:t>ē ē</a:t>
            </a:r>
            <a:r>
              <a:rPr lang="lv-LV" dirty="0">
                <a:latin typeface="ArialMT"/>
              </a:rPr>
              <a:t>tika ir tuvin</a:t>
            </a:r>
            <a:r>
              <a:rPr lang="lv-LV" dirty="0">
                <a:latin typeface="DroidSansFallback"/>
              </a:rPr>
              <a:t>ā</a:t>
            </a:r>
            <a:r>
              <a:rPr lang="lv-LV" dirty="0">
                <a:latin typeface="ArialMT"/>
              </a:rPr>
              <a:t>ta mor</a:t>
            </a:r>
            <a:r>
              <a:rPr lang="lv-LV" dirty="0">
                <a:latin typeface="DroidSansFallback"/>
              </a:rPr>
              <a:t>ā</a:t>
            </a:r>
            <a:r>
              <a:rPr lang="lv-LV" dirty="0">
                <a:latin typeface="ArialMT"/>
              </a:rPr>
              <a:t>les un tikum</a:t>
            </a:r>
            <a:r>
              <a:rPr lang="lv-LV" dirty="0">
                <a:latin typeface="DroidSansFallback"/>
              </a:rPr>
              <a:t>ī</a:t>
            </a:r>
            <a:r>
              <a:rPr lang="lv-LV" dirty="0">
                <a:latin typeface="ArialMT"/>
              </a:rPr>
              <a:t>bas j</a:t>
            </a:r>
            <a:r>
              <a:rPr lang="lv-LV" dirty="0">
                <a:latin typeface="DroidSansFallback"/>
              </a:rPr>
              <a:t>ē</a:t>
            </a:r>
            <a:r>
              <a:rPr lang="lv-LV" dirty="0">
                <a:latin typeface="ArialMT"/>
              </a:rPr>
              <a:t>dzieniem un bieži tiek lietota</a:t>
            </a:r>
          </a:p>
          <a:p>
            <a:r>
              <a:rPr lang="lv-LV" dirty="0">
                <a:latin typeface="ArialMT"/>
              </a:rPr>
              <a:t>sinon</a:t>
            </a:r>
            <a:r>
              <a:rPr lang="lv-LV" dirty="0">
                <a:latin typeface="DroidSansFallback"/>
              </a:rPr>
              <a:t>ī</a:t>
            </a:r>
            <a:r>
              <a:rPr lang="lv-LV" dirty="0">
                <a:latin typeface="ArialMT"/>
              </a:rPr>
              <a:t>mi</a:t>
            </a:r>
            <a:r>
              <a:rPr lang="lv-LV" dirty="0">
                <a:latin typeface="KedageNormal"/>
              </a:rPr>
              <a:t>.</a:t>
            </a:r>
          </a:p>
          <a:p>
            <a:r>
              <a:rPr lang="lv-LV" dirty="0">
                <a:latin typeface="ArialMT"/>
              </a:rPr>
              <a:t>M</a:t>
            </a:r>
            <a:r>
              <a:rPr lang="lv-LV" dirty="0">
                <a:latin typeface="DroidSansFallback"/>
              </a:rPr>
              <a:t>ū</a:t>
            </a:r>
            <a:r>
              <a:rPr lang="lv-LV" dirty="0">
                <a:latin typeface="ArialMT"/>
              </a:rPr>
              <a:t>sdienu </a:t>
            </a:r>
            <a:r>
              <a:rPr lang="lv-LV" dirty="0">
                <a:latin typeface="DroidSansFallback"/>
              </a:rPr>
              <a:t>ē</a:t>
            </a:r>
            <a:r>
              <a:rPr lang="lv-LV" dirty="0">
                <a:latin typeface="ArialMT"/>
              </a:rPr>
              <a:t>tika ir krietni plaš</a:t>
            </a:r>
            <a:r>
              <a:rPr lang="lv-LV" dirty="0">
                <a:latin typeface="DroidSansFallback"/>
              </a:rPr>
              <a:t>ā</a:t>
            </a:r>
            <a:r>
              <a:rPr lang="lv-LV" dirty="0">
                <a:latin typeface="ArialMT"/>
              </a:rPr>
              <a:t>ka par normat</a:t>
            </a:r>
            <a:r>
              <a:rPr lang="lv-LV" dirty="0">
                <a:latin typeface="DroidSansFallback"/>
              </a:rPr>
              <a:t>ī</a:t>
            </a:r>
            <a:r>
              <a:rPr lang="lv-LV" dirty="0">
                <a:latin typeface="ArialMT"/>
              </a:rPr>
              <a:t>vu dz</a:t>
            </a:r>
            <a:r>
              <a:rPr lang="lv-LV" dirty="0">
                <a:latin typeface="DroidSansFallback"/>
              </a:rPr>
              <a:t>ī</a:t>
            </a:r>
            <a:r>
              <a:rPr lang="lv-LV" dirty="0">
                <a:latin typeface="ArialMT"/>
              </a:rPr>
              <a:t>ves m</a:t>
            </a:r>
            <a:r>
              <a:rPr lang="lv-LV" dirty="0">
                <a:latin typeface="DroidSansFallback"/>
              </a:rPr>
              <a:t>ā</a:t>
            </a:r>
            <a:r>
              <a:rPr lang="lv-LV" dirty="0">
                <a:latin typeface="ArialMT"/>
              </a:rPr>
              <a:t>c</a:t>
            </a:r>
            <a:r>
              <a:rPr lang="lv-LV" dirty="0">
                <a:latin typeface="DroidSansFallback"/>
              </a:rPr>
              <a:t>ī</a:t>
            </a:r>
            <a:r>
              <a:rPr lang="lv-LV" dirty="0">
                <a:latin typeface="ArialMT"/>
              </a:rPr>
              <a:t>bu</a:t>
            </a:r>
            <a:r>
              <a:rPr lang="lv-LV" dirty="0">
                <a:latin typeface="KedageNormal"/>
              </a:rPr>
              <a:t>. </a:t>
            </a:r>
            <a:r>
              <a:rPr lang="lv-LV" dirty="0">
                <a:latin typeface="ArialMT"/>
              </a:rPr>
              <a:t>T</a:t>
            </a:r>
            <a:r>
              <a:rPr lang="lv-LV" dirty="0">
                <a:latin typeface="DroidSansFallback"/>
              </a:rPr>
              <a:t>ā </a:t>
            </a:r>
            <a:r>
              <a:rPr lang="lv-LV" dirty="0">
                <a:latin typeface="ArialMT"/>
              </a:rPr>
              <a:t>orient</a:t>
            </a:r>
            <a:r>
              <a:rPr lang="lv-LV" dirty="0">
                <a:latin typeface="DroidSansFallback"/>
              </a:rPr>
              <a:t>ē </a:t>
            </a:r>
            <a:r>
              <a:rPr lang="lv-LV" dirty="0">
                <a:latin typeface="ArialMT"/>
              </a:rPr>
              <a:t>uz mor</a:t>
            </a:r>
            <a:r>
              <a:rPr lang="lv-LV" dirty="0">
                <a:latin typeface="DroidSansFallback"/>
              </a:rPr>
              <a:t>ā</a:t>
            </a:r>
            <a:r>
              <a:rPr lang="lv-LV" dirty="0">
                <a:latin typeface="ArialMT"/>
              </a:rPr>
              <a:t>les b</a:t>
            </a:r>
            <a:r>
              <a:rPr lang="lv-LV" dirty="0">
                <a:latin typeface="DroidSansFallback"/>
              </a:rPr>
              <a:t>ū</a:t>
            </a:r>
            <a:r>
              <a:rPr lang="lv-LV" dirty="0">
                <a:latin typeface="ArialMT"/>
              </a:rPr>
              <a:t>t</a:t>
            </a:r>
            <a:r>
              <a:rPr lang="lv-LV" dirty="0">
                <a:latin typeface="DroidSansFallback"/>
              </a:rPr>
              <a:t>ī</a:t>
            </a:r>
            <a:r>
              <a:rPr lang="lv-LV" dirty="0">
                <a:latin typeface="ArialMT"/>
              </a:rPr>
              <a:t>bas</a:t>
            </a:r>
            <a:r>
              <a:rPr lang="lv-LV" dirty="0">
                <a:latin typeface="KedageNormal"/>
              </a:rPr>
              <a:t>,</a:t>
            </a:r>
          </a:p>
          <a:p>
            <a:r>
              <a:rPr lang="lv-LV" dirty="0">
                <a:latin typeface="ArialMT"/>
              </a:rPr>
              <a:t>funkciju</a:t>
            </a:r>
            <a:r>
              <a:rPr lang="lv-LV" dirty="0">
                <a:latin typeface="KedageNormal"/>
              </a:rPr>
              <a:t>, </a:t>
            </a:r>
            <a:r>
              <a:rPr lang="lv-LV" dirty="0">
                <a:latin typeface="ArialMT"/>
              </a:rPr>
              <a:t>izcelšan</a:t>
            </a:r>
            <a:r>
              <a:rPr lang="lv-LV" dirty="0">
                <a:latin typeface="DroidSansFallback"/>
              </a:rPr>
              <a:t>ā</a:t>
            </a:r>
            <a:r>
              <a:rPr lang="lv-LV" dirty="0">
                <a:latin typeface="ArialMT"/>
              </a:rPr>
              <a:t>s</a:t>
            </a:r>
            <a:r>
              <a:rPr lang="lv-LV" dirty="0">
                <a:latin typeface="KedageNormal"/>
              </a:rPr>
              <a:t>, </a:t>
            </a:r>
            <a:r>
              <a:rPr lang="lv-LV" dirty="0">
                <a:latin typeface="ArialMT"/>
              </a:rPr>
              <a:t>strukt</a:t>
            </a:r>
            <a:r>
              <a:rPr lang="lv-LV" dirty="0">
                <a:latin typeface="DroidSansFallback"/>
              </a:rPr>
              <a:t>ū</a:t>
            </a:r>
            <a:r>
              <a:rPr lang="lv-LV" dirty="0">
                <a:latin typeface="ArialMT"/>
              </a:rPr>
              <a:t>ras izp</a:t>
            </a:r>
            <a:r>
              <a:rPr lang="lv-LV" dirty="0">
                <a:latin typeface="DroidSansFallback"/>
              </a:rPr>
              <a:t>ē</a:t>
            </a:r>
            <a:r>
              <a:rPr lang="lv-LV" dirty="0">
                <a:latin typeface="ArialMT"/>
              </a:rPr>
              <a:t>ti</a:t>
            </a:r>
            <a:r>
              <a:rPr lang="lv-LV" dirty="0">
                <a:latin typeface="KedageNormal"/>
              </a:rPr>
              <a:t>. </a:t>
            </a:r>
            <a:r>
              <a:rPr lang="lv-LV" dirty="0">
                <a:latin typeface="ArialMT"/>
              </a:rPr>
              <a:t>Ētikas uzman</a:t>
            </a:r>
            <a:r>
              <a:rPr lang="lv-LV" dirty="0">
                <a:latin typeface="DroidSansFallback"/>
              </a:rPr>
              <a:t>ī</a:t>
            </a:r>
            <a:r>
              <a:rPr lang="lv-LV" dirty="0">
                <a:latin typeface="ArialMT"/>
              </a:rPr>
              <a:t>bu saista ar</a:t>
            </a:r>
            <a:r>
              <a:rPr lang="lv-LV" dirty="0">
                <a:latin typeface="DroidSansFallback"/>
              </a:rPr>
              <a:t>ī </a:t>
            </a:r>
            <a:r>
              <a:rPr lang="lv-LV" dirty="0">
                <a:latin typeface="ArialMT"/>
              </a:rPr>
              <a:t>tikumu v</a:t>
            </a:r>
            <a:r>
              <a:rPr lang="lv-LV" dirty="0">
                <a:latin typeface="DroidSansFallback"/>
              </a:rPr>
              <a:t>ē</a:t>
            </a:r>
            <a:r>
              <a:rPr lang="lv-LV" dirty="0">
                <a:latin typeface="ArialMT"/>
              </a:rPr>
              <a:t>sture un tikum</a:t>
            </a:r>
            <a:r>
              <a:rPr lang="lv-LV" dirty="0">
                <a:latin typeface="DroidSansFallback"/>
              </a:rPr>
              <a:t>ī</a:t>
            </a:r>
            <a:r>
              <a:rPr lang="lv-LV" dirty="0">
                <a:latin typeface="ArialMT"/>
              </a:rPr>
              <a:t>bas</a:t>
            </a:r>
          </a:p>
          <a:p>
            <a:r>
              <a:rPr lang="lv-LV" dirty="0">
                <a:latin typeface="ArialMT"/>
              </a:rPr>
              <a:t>re</a:t>
            </a:r>
            <a:r>
              <a:rPr lang="lv-LV" dirty="0">
                <a:latin typeface="DroidSansFallback"/>
              </a:rPr>
              <a:t>ā</a:t>
            </a:r>
            <a:r>
              <a:rPr lang="lv-LV" dirty="0">
                <a:latin typeface="ArialMT"/>
              </a:rPr>
              <a:t>lais st</a:t>
            </a:r>
            <a:r>
              <a:rPr lang="lv-LV" dirty="0">
                <a:latin typeface="DroidSansFallback"/>
              </a:rPr>
              <a:t>ā</a:t>
            </a:r>
            <a:r>
              <a:rPr lang="lv-LV" dirty="0">
                <a:latin typeface="ArialMT"/>
              </a:rPr>
              <a:t>voklis sabiedr</a:t>
            </a:r>
            <a:r>
              <a:rPr lang="lv-LV" dirty="0">
                <a:latin typeface="DroidSansFallback"/>
              </a:rPr>
              <a:t>ī</a:t>
            </a:r>
            <a:r>
              <a:rPr lang="lv-LV" dirty="0">
                <a:latin typeface="ArialMT"/>
              </a:rPr>
              <a:t>b</a:t>
            </a:r>
            <a:r>
              <a:rPr lang="lv-LV" dirty="0">
                <a:latin typeface="DroidSansFallback"/>
              </a:rPr>
              <a:t>ā</a:t>
            </a:r>
            <a:r>
              <a:rPr lang="lv-LV" dirty="0">
                <a:latin typeface="KedageNormal"/>
              </a:rPr>
              <a:t>, </a:t>
            </a:r>
            <a:r>
              <a:rPr lang="lv-LV" dirty="0">
                <a:latin typeface="ArialMT"/>
              </a:rPr>
              <a:t>k</a:t>
            </a:r>
            <a:r>
              <a:rPr lang="lv-LV" dirty="0">
                <a:latin typeface="DroidSansFallback"/>
              </a:rPr>
              <a:t>ā </a:t>
            </a:r>
            <a:r>
              <a:rPr lang="lv-LV" dirty="0">
                <a:latin typeface="ArialMT"/>
              </a:rPr>
              <a:t>ar</a:t>
            </a:r>
            <a:r>
              <a:rPr lang="lv-LV" dirty="0">
                <a:latin typeface="DroidSansFallback"/>
              </a:rPr>
              <a:t>ī </a:t>
            </a:r>
            <a:r>
              <a:rPr lang="lv-LV" dirty="0">
                <a:latin typeface="ArialMT"/>
              </a:rPr>
              <a:t>t</a:t>
            </a:r>
            <a:r>
              <a:rPr lang="lv-LV" dirty="0">
                <a:latin typeface="DroidSansFallback"/>
              </a:rPr>
              <a:t>ā </a:t>
            </a:r>
            <a:r>
              <a:rPr lang="lv-LV" dirty="0">
                <a:latin typeface="ArialMT"/>
              </a:rPr>
              <a:t>nosac</a:t>
            </a:r>
            <a:r>
              <a:rPr lang="lv-LV" dirty="0">
                <a:latin typeface="DroidSansFallback"/>
              </a:rPr>
              <a:t>ī</a:t>
            </a:r>
            <a:r>
              <a:rPr lang="lv-LV" dirty="0">
                <a:latin typeface="ArialMT"/>
              </a:rPr>
              <a:t>t</a:t>
            </a:r>
            <a:r>
              <a:rPr lang="lv-LV" dirty="0">
                <a:latin typeface="DroidSansFallback"/>
              </a:rPr>
              <a:t>ā</a:t>
            </a:r>
            <a:r>
              <a:rPr lang="lv-LV" dirty="0">
                <a:latin typeface="ArialMT"/>
              </a:rPr>
              <a:t>j faktori</a:t>
            </a:r>
            <a:r>
              <a:rPr lang="lv-LV" dirty="0">
                <a:latin typeface="KedageNormal"/>
              </a:rPr>
              <a:t>. </a:t>
            </a:r>
            <a:r>
              <a:rPr lang="lv-LV" dirty="0">
                <a:latin typeface="ArialMT"/>
              </a:rPr>
              <a:t>M</a:t>
            </a:r>
            <a:r>
              <a:rPr lang="lv-LV" dirty="0">
                <a:latin typeface="DroidSansFallback"/>
              </a:rPr>
              <a:t>ū</a:t>
            </a:r>
            <a:r>
              <a:rPr lang="lv-LV" dirty="0">
                <a:latin typeface="ArialMT"/>
              </a:rPr>
              <a:t>sdienu </a:t>
            </a:r>
            <a:r>
              <a:rPr lang="lv-LV" dirty="0">
                <a:latin typeface="DroidSansFallback"/>
              </a:rPr>
              <a:t>ē</a:t>
            </a:r>
            <a:r>
              <a:rPr lang="lv-LV" dirty="0">
                <a:latin typeface="ArialMT"/>
              </a:rPr>
              <a:t>tika p</a:t>
            </a:r>
            <a:r>
              <a:rPr lang="lv-LV" dirty="0">
                <a:latin typeface="DroidSansFallback"/>
              </a:rPr>
              <a:t>ē</a:t>
            </a:r>
            <a:r>
              <a:rPr lang="lv-LV" dirty="0">
                <a:latin typeface="ArialMT"/>
              </a:rPr>
              <a:t>t</a:t>
            </a:r>
            <a:r>
              <a:rPr lang="lv-LV" dirty="0">
                <a:latin typeface="DroidSansFallback"/>
              </a:rPr>
              <a:t>ī </a:t>
            </a:r>
            <a:r>
              <a:rPr lang="lv-LV" dirty="0">
                <a:latin typeface="ArialMT"/>
              </a:rPr>
              <a:t>ar</a:t>
            </a:r>
            <a:r>
              <a:rPr lang="lv-LV" dirty="0">
                <a:latin typeface="DroidSansFallback"/>
              </a:rPr>
              <a:t>ī </a:t>
            </a:r>
            <a:r>
              <a:rPr lang="lv-LV" dirty="0">
                <a:latin typeface="ArialMT"/>
              </a:rPr>
              <a:t>mor</a:t>
            </a:r>
            <a:r>
              <a:rPr lang="lv-LV" dirty="0">
                <a:latin typeface="DroidSansFallback"/>
              </a:rPr>
              <a:t>ā</a:t>
            </a:r>
            <a:r>
              <a:rPr lang="lv-LV" dirty="0">
                <a:latin typeface="ArialMT"/>
              </a:rPr>
              <a:t>les</a:t>
            </a:r>
          </a:p>
          <a:p>
            <a:r>
              <a:rPr lang="lv-LV" dirty="0">
                <a:latin typeface="ArialMT"/>
              </a:rPr>
              <a:t>psiholoģiju</a:t>
            </a:r>
            <a:r>
              <a:rPr lang="lv-LV" dirty="0">
                <a:latin typeface="KedageNormal"/>
              </a:rPr>
              <a:t>, </a:t>
            </a:r>
            <a:r>
              <a:rPr lang="lv-LV" dirty="0">
                <a:latin typeface="ArialMT"/>
              </a:rPr>
              <a:t>analiz</a:t>
            </a:r>
            <a:r>
              <a:rPr lang="lv-LV" dirty="0">
                <a:latin typeface="DroidSansFallback"/>
              </a:rPr>
              <a:t>ē </a:t>
            </a:r>
            <a:r>
              <a:rPr lang="lv-LV" dirty="0">
                <a:latin typeface="ArialMT"/>
              </a:rPr>
              <a:t>mor</a:t>
            </a:r>
            <a:r>
              <a:rPr lang="lv-LV" dirty="0">
                <a:latin typeface="DroidSansFallback"/>
              </a:rPr>
              <a:t>ā</a:t>
            </a:r>
            <a:r>
              <a:rPr lang="lv-LV" dirty="0">
                <a:latin typeface="ArialMT"/>
              </a:rPr>
              <a:t>los spriedumus un valodu</a:t>
            </a:r>
            <a:r>
              <a:rPr lang="lv-LV" dirty="0">
                <a:latin typeface="KedageNormal"/>
              </a:rPr>
              <a:t>, </a:t>
            </a:r>
            <a:r>
              <a:rPr lang="lv-LV" dirty="0">
                <a:latin typeface="ArialMT"/>
              </a:rPr>
              <a:t>izstr</a:t>
            </a:r>
            <a:r>
              <a:rPr lang="lv-LV" dirty="0">
                <a:latin typeface="DroidSansFallback"/>
              </a:rPr>
              <a:t>ā</a:t>
            </a:r>
            <a:r>
              <a:rPr lang="lv-LV" dirty="0">
                <a:latin typeface="ArialMT"/>
              </a:rPr>
              <a:t>d</a:t>
            </a:r>
            <a:r>
              <a:rPr lang="lv-LV" dirty="0">
                <a:latin typeface="DroidSansFallback"/>
              </a:rPr>
              <a:t>ā </a:t>
            </a:r>
            <a:r>
              <a:rPr lang="lv-LV" dirty="0">
                <a:latin typeface="ArialMT"/>
              </a:rPr>
              <a:t>profesion</a:t>
            </a:r>
            <a:r>
              <a:rPr lang="lv-LV" dirty="0">
                <a:latin typeface="DroidSansFallback"/>
              </a:rPr>
              <a:t>ā</a:t>
            </a:r>
            <a:r>
              <a:rPr lang="lv-LV" dirty="0">
                <a:latin typeface="ArialMT"/>
              </a:rPr>
              <a:t>l</a:t>
            </a:r>
            <a:r>
              <a:rPr lang="lv-LV" dirty="0">
                <a:latin typeface="DroidSansFallback"/>
              </a:rPr>
              <a:t>ā</a:t>
            </a:r>
            <a:r>
              <a:rPr lang="lv-LV" dirty="0">
                <a:latin typeface="ArialMT"/>
              </a:rPr>
              <a:t>s </a:t>
            </a:r>
            <a:r>
              <a:rPr lang="lv-LV" dirty="0">
                <a:latin typeface="DroidSansFallback"/>
              </a:rPr>
              <a:t>ē</a:t>
            </a:r>
            <a:r>
              <a:rPr lang="lv-LV" dirty="0">
                <a:latin typeface="ArialMT"/>
              </a:rPr>
              <a:t>tikas normas</a:t>
            </a:r>
            <a:r>
              <a:rPr lang="lv-LV" dirty="0">
                <a:latin typeface="KedageNormal"/>
              </a:rPr>
              <a:t>.</a:t>
            </a:r>
          </a:p>
          <a:p>
            <a:r>
              <a:rPr lang="lv-LV" b="1" dirty="0">
                <a:latin typeface="Arial-BoldMT"/>
              </a:rPr>
              <a:t>Ētikas </a:t>
            </a:r>
            <a:r>
              <a:rPr lang="lv-LV" dirty="0">
                <a:latin typeface="ArialMT"/>
              </a:rPr>
              <a:t>galvenais uzdevums nav dot normu zin</a:t>
            </a:r>
            <a:r>
              <a:rPr lang="lv-LV" dirty="0">
                <a:latin typeface="DroidSansFallback"/>
              </a:rPr>
              <a:t>ā</a:t>
            </a:r>
            <a:r>
              <a:rPr lang="lv-LV" dirty="0">
                <a:latin typeface="ArialMT"/>
              </a:rPr>
              <a:t>šanas – t</a:t>
            </a:r>
            <a:r>
              <a:rPr lang="lv-LV" dirty="0">
                <a:latin typeface="DroidSansFallback"/>
              </a:rPr>
              <a:t>ā</a:t>
            </a:r>
            <a:r>
              <a:rPr lang="lv-LV" dirty="0">
                <a:latin typeface="ArialMT"/>
              </a:rPr>
              <a:t>s cilv</a:t>
            </a:r>
            <a:r>
              <a:rPr lang="lv-LV" dirty="0">
                <a:latin typeface="DroidSansFallback"/>
              </a:rPr>
              <a:t>ē</a:t>
            </a:r>
            <a:r>
              <a:rPr lang="lv-LV" dirty="0">
                <a:latin typeface="ArialMT"/>
              </a:rPr>
              <a:t>ks it viegli apg</a:t>
            </a:r>
            <a:r>
              <a:rPr lang="lv-LV" dirty="0">
                <a:latin typeface="DroidSansFallback"/>
              </a:rPr>
              <a:t>ū</a:t>
            </a:r>
            <a:r>
              <a:rPr lang="lv-LV" dirty="0">
                <a:latin typeface="ArialMT"/>
              </a:rPr>
              <a:t>st bez</a:t>
            </a:r>
          </a:p>
          <a:p>
            <a:r>
              <a:rPr lang="lv-LV" dirty="0">
                <a:latin typeface="DroidSansFallback"/>
              </a:rPr>
              <a:t>ē</a:t>
            </a:r>
            <a:r>
              <a:rPr lang="lv-LV" dirty="0">
                <a:latin typeface="ArialMT"/>
              </a:rPr>
              <a:t>tikas</a:t>
            </a:r>
            <a:r>
              <a:rPr lang="lv-LV" dirty="0">
                <a:latin typeface="KedageNormal"/>
              </a:rPr>
              <a:t>, </a:t>
            </a:r>
            <a:r>
              <a:rPr lang="lv-LV" dirty="0">
                <a:latin typeface="ArialMT"/>
              </a:rPr>
              <a:t>t</a:t>
            </a:r>
            <a:r>
              <a:rPr lang="lv-LV" dirty="0">
                <a:latin typeface="DroidSansFallback"/>
              </a:rPr>
              <a:t>ā</a:t>
            </a:r>
            <a:r>
              <a:rPr lang="lv-LV" dirty="0">
                <a:latin typeface="ArialMT"/>
              </a:rPr>
              <a:t>pat k</a:t>
            </a:r>
            <a:r>
              <a:rPr lang="lv-LV" dirty="0">
                <a:latin typeface="DroidSansFallback"/>
              </a:rPr>
              <a:t>ā </a:t>
            </a:r>
            <a:r>
              <a:rPr lang="lv-LV" dirty="0">
                <a:latin typeface="ArialMT"/>
              </a:rPr>
              <a:t>b</a:t>
            </a:r>
            <a:r>
              <a:rPr lang="lv-LV" dirty="0">
                <a:latin typeface="DroidSansFallback"/>
              </a:rPr>
              <a:t>ē</a:t>
            </a:r>
            <a:r>
              <a:rPr lang="lv-LV" dirty="0">
                <a:latin typeface="ArialMT"/>
              </a:rPr>
              <a:t>rn</a:t>
            </a:r>
            <a:r>
              <a:rPr lang="lv-LV" dirty="0">
                <a:latin typeface="DroidSansFallback"/>
              </a:rPr>
              <a:t>ī</a:t>
            </a:r>
            <a:r>
              <a:rPr lang="lv-LV" dirty="0">
                <a:latin typeface="ArialMT"/>
              </a:rPr>
              <a:t>b</a:t>
            </a:r>
            <a:r>
              <a:rPr lang="lv-LV" dirty="0">
                <a:latin typeface="DroidSansFallback"/>
              </a:rPr>
              <a:t>ā </a:t>
            </a:r>
            <a:r>
              <a:rPr lang="lv-LV" dirty="0">
                <a:latin typeface="ArialMT"/>
              </a:rPr>
              <a:t>iem</a:t>
            </a:r>
            <a:r>
              <a:rPr lang="lv-LV" dirty="0">
                <a:latin typeface="DroidSansFallback"/>
              </a:rPr>
              <a:t>ā</a:t>
            </a:r>
            <a:r>
              <a:rPr lang="lv-LV" dirty="0">
                <a:latin typeface="ArialMT"/>
              </a:rPr>
              <a:t>c</a:t>
            </a:r>
            <a:r>
              <a:rPr lang="lv-LV" dirty="0">
                <a:latin typeface="DroidSansFallback"/>
              </a:rPr>
              <a:t>ā</a:t>
            </a:r>
            <a:r>
              <a:rPr lang="lv-LV" dirty="0">
                <a:latin typeface="ArialMT"/>
              </a:rPr>
              <a:t>s dzimto valodu</a:t>
            </a:r>
            <a:r>
              <a:rPr lang="lv-LV" dirty="0">
                <a:latin typeface="KedageNormal"/>
              </a:rPr>
              <a:t>, </a:t>
            </a:r>
            <a:r>
              <a:rPr lang="lv-LV" dirty="0">
                <a:latin typeface="ArialMT"/>
              </a:rPr>
              <a:t>tas notiek cilv</a:t>
            </a:r>
            <a:r>
              <a:rPr lang="lv-LV" dirty="0">
                <a:latin typeface="DroidSansFallback"/>
              </a:rPr>
              <a:t>ē</a:t>
            </a:r>
            <a:r>
              <a:rPr lang="lv-LV" dirty="0">
                <a:latin typeface="ArialMT"/>
              </a:rPr>
              <a:t>kam to neapzinoties</a:t>
            </a:r>
            <a:r>
              <a:rPr lang="lv-LV" dirty="0">
                <a:latin typeface="KedageNormal"/>
              </a:rPr>
              <a:t>. </a:t>
            </a:r>
            <a:r>
              <a:rPr lang="lv-LV" dirty="0">
                <a:latin typeface="ArialMT"/>
              </a:rPr>
              <a:t>Taču</a:t>
            </a:r>
          </a:p>
          <a:p>
            <a:r>
              <a:rPr lang="lv-LV" dirty="0">
                <a:latin typeface="DroidSansFallback"/>
              </a:rPr>
              <a:t>ē</a:t>
            </a:r>
            <a:r>
              <a:rPr lang="lv-LV" dirty="0">
                <a:latin typeface="ArialMT"/>
              </a:rPr>
              <a:t>tika sekm</a:t>
            </a:r>
            <a:r>
              <a:rPr lang="lv-LV" dirty="0">
                <a:latin typeface="DroidSansFallback"/>
              </a:rPr>
              <a:t>ē </a:t>
            </a:r>
            <a:r>
              <a:rPr lang="lv-LV" dirty="0">
                <a:latin typeface="ArialMT"/>
              </a:rPr>
              <a:t>apg</a:t>
            </a:r>
            <a:r>
              <a:rPr lang="lv-LV" dirty="0">
                <a:latin typeface="DroidSansFallback"/>
              </a:rPr>
              <a:t>ū</a:t>
            </a:r>
            <a:r>
              <a:rPr lang="lv-LV" dirty="0">
                <a:latin typeface="ArialMT"/>
              </a:rPr>
              <a:t>t</a:t>
            </a:r>
            <a:r>
              <a:rPr lang="lv-LV" dirty="0">
                <a:latin typeface="DroidSansFallback"/>
              </a:rPr>
              <a:t>ā </a:t>
            </a:r>
            <a:r>
              <a:rPr lang="lv-LV" dirty="0">
                <a:latin typeface="ArialMT"/>
              </a:rPr>
              <a:t>apzin</a:t>
            </a:r>
            <a:r>
              <a:rPr lang="lv-LV" dirty="0">
                <a:latin typeface="DroidSansFallback"/>
              </a:rPr>
              <a:t>ā</a:t>
            </a:r>
            <a:r>
              <a:rPr lang="lv-LV" dirty="0">
                <a:latin typeface="ArialMT"/>
              </a:rPr>
              <a:t>šanos</a:t>
            </a:r>
            <a:r>
              <a:rPr lang="lv-LV" dirty="0">
                <a:latin typeface="KedageNormal"/>
              </a:rPr>
              <a:t>, </a:t>
            </a:r>
            <a:r>
              <a:rPr lang="lv-LV" dirty="0">
                <a:latin typeface="ArialMT"/>
              </a:rPr>
              <a:t>v</a:t>
            </a:r>
            <a:r>
              <a:rPr lang="lv-LV" dirty="0">
                <a:latin typeface="DroidSansFallback"/>
              </a:rPr>
              <a:t>ē</a:t>
            </a:r>
            <a:r>
              <a:rPr lang="lv-LV" dirty="0">
                <a:latin typeface="ArialMT"/>
              </a:rPr>
              <a:t>rt</a:t>
            </a:r>
            <a:r>
              <a:rPr lang="lv-LV" dirty="0">
                <a:latin typeface="DroidSansFallback"/>
              </a:rPr>
              <a:t>ē</a:t>
            </a:r>
            <a:r>
              <a:rPr lang="lv-LV" dirty="0">
                <a:latin typeface="ArialMT"/>
              </a:rPr>
              <a:t>šanu un šad tad varb</a:t>
            </a:r>
            <a:r>
              <a:rPr lang="lv-LV" dirty="0">
                <a:latin typeface="DroidSansFallback"/>
              </a:rPr>
              <a:t>ū</a:t>
            </a:r>
            <a:r>
              <a:rPr lang="lv-LV" dirty="0">
                <a:latin typeface="ArialMT"/>
              </a:rPr>
              <a:t>t ar</a:t>
            </a:r>
            <a:r>
              <a:rPr lang="lv-LV" dirty="0">
                <a:latin typeface="DroidSansFallback"/>
              </a:rPr>
              <a:t>ī </a:t>
            </a:r>
            <a:r>
              <a:rPr lang="lv-LV" dirty="0" err="1">
                <a:latin typeface="ArialMT"/>
              </a:rPr>
              <a:t>jaunrad</a:t>
            </a:r>
            <a:r>
              <a:rPr lang="lv-LV" dirty="0" err="1">
                <a:latin typeface="DroidSansFallback"/>
              </a:rPr>
              <a:t>ī</a:t>
            </a:r>
            <a:r>
              <a:rPr lang="lv-LV" dirty="0" err="1">
                <a:latin typeface="ArialMT"/>
              </a:rPr>
              <a:t>šanu</a:t>
            </a:r>
            <a:r>
              <a:rPr lang="lv-LV" dirty="0">
                <a:latin typeface="KedageNormal"/>
              </a:rPr>
              <a:t>. </a:t>
            </a:r>
            <a:r>
              <a:rPr lang="lv-LV" dirty="0">
                <a:latin typeface="ArialMT"/>
              </a:rPr>
              <a:t>Ētisk</a:t>
            </a:r>
            <a:r>
              <a:rPr lang="lv-LV" dirty="0">
                <a:latin typeface="DroidSansFallback"/>
              </a:rPr>
              <a:t>ā</a:t>
            </a:r>
            <a:r>
              <a:rPr lang="lv-LV" dirty="0">
                <a:latin typeface="ArialMT"/>
              </a:rPr>
              <a:t>s</a:t>
            </a:r>
          </a:p>
          <a:p>
            <a:r>
              <a:rPr lang="lv-LV" dirty="0">
                <a:latin typeface="ArialMT"/>
              </a:rPr>
              <a:t>zin</a:t>
            </a:r>
            <a:r>
              <a:rPr lang="lv-LV" dirty="0">
                <a:latin typeface="DroidSansFallback"/>
              </a:rPr>
              <a:t>ā</a:t>
            </a:r>
            <a:r>
              <a:rPr lang="lv-LV" dirty="0">
                <a:latin typeface="ArialMT"/>
              </a:rPr>
              <a:t>šanas nav tiešas praktisk</a:t>
            </a:r>
            <a:r>
              <a:rPr lang="lv-LV" dirty="0">
                <a:latin typeface="DroidSansFallback"/>
              </a:rPr>
              <a:t>ā</a:t>
            </a:r>
            <a:r>
              <a:rPr lang="lv-LV" dirty="0">
                <a:latin typeface="ArialMT"/>
              </a:rPr>
              <a:t>s dz</a:t>
            </a:r>
            <a:r>
              <a:rPr lang="lv-LV" dirty="0">
                <a:latin typeface="DroidSansFallback"/>
              </a:rPr>
              <a:t>ī</a:t>
            </a:r>
            <a:r>
              <a:rPr lang="lv-LV" dirty="0">
                <a:latin typeface="ArialMT"/>
              </a:rPr>
              <a:t>ves virz</a:t>
            </a:r>
            <a:r>
              <a:rPr lang="lv-LV" dirty="0">
                <a:latin typeface="DroidSansFallback"/>
              </a:rPr>
              <a:t>ī</a:t>
            </a:r>
            <a:r>
              <a:rPr lang="lv-LV" dirty="0">
                <a:latin typeface="ArialMT"/>
              </a:rPr>
              <a:t>t</a:t>
            </a:r>
            <a:r>
              <a:rPr lang="lv-LV" dirty="0">
                <a:latin typeface="DroidSansFallback"/>
              </a:rPr>
              <a:t>ā</a:t>
            </a:r>
            <a:r>
              <a:rPr lang="lv-LV" dirty="0">
                <a:latin typeface="ArialMT"/>
              </a:rPr>
              <a:t>js – starp teoriju un praksi past</a:t>
            </a:r>
            <a:r>
              <a:rPr lang="lv-LV" dirty="0">
                <a:latin typeface="DroidSansFallback"/>
              </a:rPr>
              <a:t>ā</a:t>
            </a:r>
            <a:r>
              <a:rPr lang="lv-LV" dirty="0">
                <a:latin typeface="ArialMT"/>
              </a:rPr>
              <a:t>v plašs attiec</a:t>
            </a:r>
            <a:r>
              <a:rPr lang="lv-LV" dirty="0">
                <a:latin typeface="DroidSansFallback"/>
              </a:rPr>
              <a:t>ī</a:t>
            </a:r>
            <a:r>
              <a:rPr lang="lv-LV" dirty="0">
                <a:latin typeface="ArialMT"/>
              </a:rPr>
              <a:t>bu</a:t>
            </a:r>
          </a:p>
          <a:p>
            <a:r>
              <a:rPr lang="lv-LV" dirty="0">
                <a:latin typeface="ArialMT"/>
              </a:rPr>
              <a:t>pastarpin</a:t>
            </a:r>
            <a:r>
              <a:rPr lang="lv-LV" dirty="0">
                <a:latin typeface="DroidSansFallback"/>
              </a:rPr>
              <a:t>ā</a:t>
            </a:r>
            <a:r>
              <a:rPr lang="lv-LV" dirty="0">
                <a:latin typeface="ArialMT"/>
              </a:rPr>
              <a:t>juma sl</a:t>
            </a:r>
            <a:r>
              <a:rPr lang="lv-LV" dirty="0">
                <a:latin typeface="DroidSansFallback"/>
              </a:rPr>
              <a:t>ā</a:t>
            </a:r>
            <a:r>
              <a:rPr lang="lv-LV" dirty="0">
                <a:latin typeface="ArialMT"/>
              </a:rPr>
              <a:t>nis – daž</a:t>
            </a:r>
            <a:r>
              <a:rPr lang="lv-LV" dirty="0">
                <a:latin typeface="DroidSansFallback"/>
              </a:rPr>
              <a:t>ā</a:t>
            </a:r>
            <a:r>
              <a:rPr lang="lv-LV" dirty="0">
                <a:latin typeface="ArialMT"/>
              </a:rPr>
              <a:t>di apst</a:t>
            </a:r>
            <a:r>
              <a:rPr lang="lv-LV" dirty="0">
                <a:latin typeface="DroidSansFallback"/>
              </a:rPr>
              <a:t>ā</a:t>
            </a:r>
            <a:r>
              <a:rPr lang="lv-LV" dirty="0">
                <a:latin typeface="ArialMT"/>
              </a:rPr>
              <a:t>kļi un situ</a:t>
            </a:r>
            <a:r>
              <a:rPr lang="lv-LV" dirty="0">
                <a:latin typeface="DroidSansFallback"/>
              </a:rPr>
              <a:t>ā</a:t>
            </a:r>
            <a:r>
              <a:rPr lang="lv-LV" dirty="0">
                <a:latin typeface="ArialMT"/>
              </a:rPr>
              <a:t>cijas</a:t>
            </a:r>
            <a:r>
              <a:rPr lang="lv-LV" dirty="0">
                <a:latin typeface="KedageNormal"/>
              </a:rPr>
              <a:t>. </a:t>
            </a:r>
            <a:r>
              <a:rPr lang="lv-LV" dirty="0">
                <a:latin typeface="ArialMT"/>
              </a:rPr>
              <a:t>Ētika pal</a:t>
            </a:r>
            <a:r>
              <a:rPr lang="lv-LV" dirty="0">
                <a:latin typeface="DroidSansFallback"/>
              </a:rPr>
              <a:t>ī</a:t>
            </a:r>
            <a:r>
              <a:rPr lang="lv-LV" dirty="0">
                <a:latin typeface="ArialMT"/>
              </a:rPr>
              <a:t>dz tapt cilv</a:t>
            </a:r>
            <a:r>
              <a:rPr lang="lv-LV" dirty="0">
                <a:latin typeface="DroidSansFallback"/>
              </a:rPr>
              <a:t>ē</a:t>
            </a:r>
            <a:r>
              <a:rPr lang="lv-LV" dirty="0">
                <a:latin typeface="ArialMT"/>
              </a:rPr>
              <a:t>ka inteliģencei un</a:t>
            </a:r>
          </a:p>
          <a:p>
            <a:r>
              <a:rPr lang="lv-LV" dirty="0">
                <a:latin typeface="ArialMT"/>
              </a:rPr>
              <a:t>kult</a:t>
            </a:r>
            <a:r>
              <a:rPr lang="lv-LV" dirty="0">
                <a:latin typeface="DroidSansFallback"/>
              </a:rPr>
              <a:t>ū</a:t>
            </a:r>
            <a:r>
              <a:rPr lang="lv-LV" dirty="0">
                <a:latin typeface="ArialMT"/>
              </a:rPr>
              <a:t>rai</a:t>
            </a:r>
            <a:r>
              <a:rPr lang="lv-LV" dirty="0">
                <a:latin typeface="KedageNormal"/>
              </a:rPr>
              <a:t>, </a:t>
            </a:r>
            <a:r>
              <a:rPr lang="lv-LV" dirty="0">
                <a:latin typeface="ArialMT"/>
              </a:rPr>
              <a:t>bet t</a:t>
            </a:r>
            <a:r>
              <a:rPr lang="lv-LV" dirty="0">
                <a:latin typeface="DroidSansFallback"/>
              </a:rPr>
              <a:t>ā</a:t>
            </a:r>
            <a:r>
              <a:rPr lang="lv-LV" dirty="0">
                <a:latin typeface="ArialMT"/>
              </a:rPr>
              <a:t>s atvieglo kopsakara apziņu</a:t>
            </a:r>
            <a:r>
              <a:rPr lang="lv-LV" dirty="0">
                <a:latin typeface="KedageNormal"/>
              </a:rPr>
              <a:t>, </a:t>
            </a:r>
            <a:r>
              <a:rPr lang="lv-LV" dirty="0">
                <a:latin typeface="ArialMT"/>
              </a:rPr>
              <a:t>kas ļauj dziļ</a:t>
            </a:r>
            <a:r>
              <a:rPr lang="lv-LV" dirty="0">
                <a:latin typeface="DroidSansFallback"/>
              </a:rPr>
              <a:t>ā</a:t>
            </a:r>
            <a:r>
              <a:rPr lang="lv-LV" dirty="0">
                <a:latin typeface="ArialMT"/>
              </a:rPr>
              <a:t>k ieskat</a:t>
            </a:r>
            <a:r>
              <a:rPr lang="lv-LV" dirty="0">
                <a:latin typeface="DroidSansFallback"/>
              </a:rPr>
              <a:t>ī</a:t>
            </a:r>
            <a:r>
              <a:rPr lang="lv-LV" dirty="0">
                <a:latin typeface="ArialMT"/>
              </a:rPr>
              <a:t>ties sev</a:t>
            </a:r>
            <a:r>
              <a:rPr lang="lv-LV" dirty="0">
                <a:latin typeface="DroidSansFallback"/>
              </a:rPr>
              <a:t>ī </a:t>
            </a:r>
            <a:r>
              <a:rPr lang="lv-LV" dirty="0">
                <a:latin typeface="ArialMT"/>
              </a:rPr>
              <a:t>un pasaul</a:t>
            </a:r>
            <a:r>
              <a:rPr lang="lv-LV" dirty="0">
                <a:latin typeface="DroidSansFallback"/>
              </a:rPr>
              <a:t>ē</a:t>
            </a:r>
            <a:r>
              <a:rPr lang="lv-LV" dirty="0">
                <a:latin typeface="KedageNormal"/>
              </a:rPr>
              <a:t>. </a:t>
            </a:r>
            <a:r>
              <a:rPr lang="lv-LV" dirty="0">
                <a:latin typeface="ArialMT"/>
              </a:rPr>
              <a:t>T</a:t>
            </a:r>
            <a:r>
              <a:rPr lang="lv-LV" dirty="0">
                <a:latin typeface="DroidSansFallback"/>
              </a:rPr>
              <a:t>ā </a:t>
            </a:r>
            <a:r>
              <a:rPr lang="lv-LV" dirty="0">
                <a:latin typeface="ArialMT"/>
              </a:rPr>
              <a:t>ir</a:t>
            </a:r>
          </a:p>
          <a:p>
            <a:r>
              <a:rPr lang="lv-LV" dirty="0">
                <a:latin typeface="ArialMT"/>
              </a:rPr>
              <a:t>daļa no filozofiski intelektu</a:t>
            </a:r>
            <a:r>
              <a:rPr lang="lv-LV" dirty="0">
                <a:latin typeface="DroidSansFallback"/>
              </a:rPr>
              <a:t>ā</a:t>
            </a:r>
            <a:r>
              <a:rPr lang="lv-LV" dirty="0">
                <a:latin typeface="ArialMT"/>
              </a:rPr>
              <a:t>l</a:t>
            </a:r>
            <a:r>
              <a:rPr lang="lv-LV" dirty="0">
                <a:latin typeface="DroidSansFallback"/>
              </a:rPr>
              <a:t>ā</a:t>
            </a:r>
            <a:r>
              <a:rPr lang="lv-LV" dirty="0">
                <a:latin typeface="ArialMT"/>
              </a:rPr>
              <a:t>s dz</a:t>
            </a:r>
            <a:r>
              <a:rPr lang="lv-LV" dirty="0">
                <a:latin typeface="DroidSansFallback"/>
              </a:rPr>
              <a:t>ī</a:t>
            </a:r>
            <a:r>
              <a:rPr lang="lv-LV" dirty="0">
                <a:latin typeface="ArialMT"/>
              </a:rPr>
              <a:t>ves tv</a:t>
            </a:r>
            <a:r>
              <a:rPr lang="lv-LV" dirty="0">
                <a:latin typeface="DroidSansFallback"/>
              </a:rPr>
              <a:t>ē</a:t>
            </a:r>
            <a:r>
              <a:rPr lang="lv-LV" dirty="0">
                <a:latin typeface="ArialMT"/>
              </a:rPr>
              <a:t>ruma</a:t>
            </a:r>
            <a:r>
              <a:rPr lang="lv-LV" dirty="0">
                <a:latin typeface="KedageNormal"/>
              </a:rPr>
              <a:t>.</a:t>
            </a:r>
            <a:endParaRPr lang="lv-LV" dirty="0"/>
          </a:p>
        </p:txBody>
      </p:sp>
      <p:pic>
        <p:nvPicPr>
          <p:cNvPr id="3" name="Picture 2"/>
          <p:cNvPicPr>
            <a:picLocks noChangeAspect="1"/>
          </p:cNvPicPr>
          <p:nvPr/>
        </p:nvPicPr>
        <p:blipFill>
          <a:blip r:embed="rId2"/>
          <a:stretch>
            <a:fillRect/>
          </a:stretch>
        </p:blipFill>
        <p:spPr>
          <a:xfrm>
            <a:off x="9838712" y="1077130"/>
            <a:ext cx="2272684" cy="1716404"/>
          </a:xfrm>
          <a:prstGeom prst="rect">
            <a:avLst/>
          </a:prstGeom>
        </p:spPr>
      </p:pic>
    </p:spTree>
    <p:extLst>
      <p:ext uri="{BB962C8B-B14F-4D97-AF65-F5344CB8AC3E}">
        <p14:creationId xmlns:p14="http://schemas.microsoft.com/office/powerpoint/2010/main" xmlns="" val="309919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305" y="594804"/>
            <a:ext cx="7714695" cy="2677656"/>
          </a:xfrm>
          <a:prstGeom prst="rect">
            <a:avLst/>
          </a:prstGeom>
        </p:spPr>
        <p:txBody>
          <a:bodyPr wrap="square">
            <a:spAutoFit/>
          </a:bodyPr>
          <a:lstStyle/>
          <a:p>
            <a:r>
              <a:rPr lang="lv-LV" dirty="0">
                <a:latin typeface="ArialMT"/>
              </a:rPr>
              <a:t>• </a:t>
            </a:r>
            <a:r>
              <a:rPr lang="lv-LV" sz="2400" b="1" dirty="0">
                <a:latin typeface="Arial-BoldMT"/>
              </a:rPr>
              <a:t>Klasisk</a:t>
            </a:r>
            <a:r>
              <a:rPr lang="lv-LV" sz="2400" dirty="0">
                <a:latin typeface="DroidSansFallback"/>
              </a:rPr>
              <a:t>ā</a:t>
            </a:r>
            <a:r>
              <a:rPr lang="lv-LV" sz="2400" b="1" dirty="0">
                <a:latin typeface="Arial-BoldMT"/>
              </a:rPr>
              <a:t>s </a:t>
            </a:r>
            <a:r>
              <a:rPr lang="lv-LV" sz="2400" dirty="0">
                <a:latin typeface="DroidSansFallback"/>
              </a:rPr>
              <a:t>ē</a:t>
            </a:r>
            <a:r>
              <a:rPr lang="lv-LV" sz="2400" b="1" dirty="0">
                <a:latin typeface="Arial-BoldMT"/>
              </a:rPr>
              <a:t>tisk</a:t>
            </a:r>
            <a:r>
              <a:rPr lang="lv-LV" sz="2400" dirty="0">
                <a:latin typeface="DroidSansFallback"/>
              </a:rPr>
              <a:t>ā</a:t>
            </a:r>
            <a:r>
              <a:rPr lang="lv-LV" sz="2400" b="1" dirty="0">
                <a:latin typeface="Arial-BoldMT"/>
              </a:rPr>
              <a:t>s v</a:t>
            </a:r>
            <a:r>
              <a:rPr lang="lv-LV" sz="2400" dirty="0">
                <a:latin typeface="DroidSansFallback"/>
              </a:rPr>
              <a:t>ē</a:t>
            </a:r>
            <a:r>
              <a:rPr lang="lv-LV" sz="2400" b="1" dirty="0">
                <a:latin typeface="Arial-BoldMT"/>
              </a:rPr>
              <a:t>rt</a:t>
            </a:r>
            <a:r>
              <a:rPr lang="lv-LV" sz="2400" dirty="0">
                <a:latin typeface="DroidSansFallback"/>
              </a:rPr>
              <a:t>ī</a:t>
            </a:r>
            <a:r>
              <a:rPr lang="lv-LV" sz="2400" b="1" dirty="0">
                <a:latin typeface="Arial-BoldMT"/>
              </a:rPr>
              <a:t>bas</a:t>
            </a:r>
            <a:r>
              <a:rPr lang="lv-LV" sz="2400" b="1" dirty="0">
                <a:latin typeface="KedageBold"/>
              </a:rPr>
              <a:t>:</a:t>
            </a:r>
          </a:p>
          <a:p>
            <a:r>
              <a:rPr lang="lv-LV" sz="2400" dirty="0">
                <a:latin typeface="KedageNormal"/>
              </a:rPr>
              <a:t>1. </a:t>
            </a:r>
            <a:r>
              <a:rPr lang="lv-LV" sz="2400" dirty="0">
                <a:latin typeface="ArialMT"/>
              </a:rPr>
              <a:t>labais un ļaunais</a:t>
            </a:r>
          </a:p>
          <a:p>
            <a:r>
              <a:rPr lang="lv-LV" sz="2400" dirty="0">
                <a:latin typeface="KedageNormal"/>
              </a:rPr>
              <a:t>2. </a:t>
            </a:r>
            <a:r>
              <a:rPr lang="lv-LV" sz="2400" dirty="0">
                <a:latin typeface="ArialMT"/>
              </a:rPr>
              <a:t>taisn</a:t>
            </a:r>
            <a:r>
              <a:rPr lang="lv-LV" sz="2400" dirty="0">
                <a:latin typeface="DroidSansFallback"/>
              </a:rPr>
              <a:t>ī</a:t>
            </a:r>
            <a:r>
              <a:rPr lang="lv-LV" sz="2400" dirty="0">
                <a:latin typeface="ArialMT"/>
              </a:rPr>
              <a:t>gums un pien</a:t>
            </a:r>
            <a:r>
              <a:rPr lang="lv-LV" sz="2400" dirty="0">
                <a:latin typeface="DroidSansFallback"/>
              </a:rPr>
              <a:t>ā</a:t>
            </a:r>
            <a:r>
              <a:rPr lang="lv-LV" sz="2400" dirty="0">
                <a:latin typeface="ArialMT"/>
              </a:rPr>
              <a:t>kums</a:t>
            </a:r>
          </a:p>
          <a:p>
            <a:r>
              <a:rPr lang="lv-LV" sz="2400" dirty="0">
                <a:latin typeface="KedageNormal"/>
              </a:rPr>
              <a:t>3. </a:t>
            </a:r>
            <a:r>
              <a:rPr lang="lv-LV" sz="2400" dirty="0">
                <a:latin typeface="ArialMT"/>
              </a:rPr>
              <a:t>atbild</a:t>
            </a:r>
            <a:r>
              <a:rPr lang="lv-LV" sz="2400" dirty="0">
                <a:latin typeface="DroidSansFallback"/>
              </a:rPr>
              <a:t>ī</a:t>
            </a:r>
            <a:r>
              <a:rPr lang="lv-LV" sz="2400" dirty="0">
                <a:latin typeface="ArialMT"/>
              </a:rPr>
              <a:t>bas</a:t>
            </a:r>
            <a:r>
              <a:rPr lang="lv-LV" sz="2400" dirty="0">
                <a:latin typeface="KedageNormal"/>
              </a:rPr>
              <a:t>, </a:t>
            </a:r>
            <a:r>
              <a:rPr lang="lv-LV" sz="2400" dirty="0">
                <a:latin typeface="ArialMT"/>
              </a:rPr>
              <a:t>kauna un sirdsapziņas</a:t>
            </a:r>
          </a:p>
          <a:p>
            <a:r>
              <a:rPr lang="lv-LV" sz="2400" dirty="0">
                <a:latin typeface="ArialMT"/>
              </a:rPr>
              <a:t>raksturojums</a:t>
            </a:r>
          </a:p>
          <a:p>
            <a:r>
              <a:rPr lang="lv-LV" sz="2400" dirty="0">
                <a:latin typeface="KedageNormal"/>
              </a:rPr>
              <a:t>4. </a:t>
            </a:r>
            <a:r>
              <a:rPr lang="lv-LV" sz="2400" dirty="0">
                <a:latin typeface="ArialMT"/>
              </a:rPr>
              <a:t>gods un cieņa</a:t>
            </a:r>
          </a:p>
          <a:p>
            <a:r>
              <a:rPr lang="fr-FR" sz="2400" dirty="0">
                <a:latin typeface="KedageNormal"/>
              </a:rPr>
              <a:t>5. </a:t>
            </a:r>
            <a:r>
              <a:rPr lang="fr-FR" sz="2400" dirty="0" err="1">
                <a:latin typeface="ArialMT"/>
              </a:rPr>
              <a:t>laimes</a:t>
            </a:r>
            <a:r>
              <a:rPr lang="fr-FR" sz="2400" dirty="0">
                <a:latin typeface="ArialMT"/>
              </a:rPr>
              <a:t> un </a:t>
            </a:r>
            <a:r>
              <a:rPr lang="fr-FR" sz="2400" dirty="0" err="1">
                <a:latin typeface="ArialMT"/>
              </a:rPr>
              <a:t>dz</a:t>
            </a:r>
            <a:r>
              <a:rPr lang="fr-FR" sz="2400" dirty="0" err="1">
                <a:latin typeface="DroidSansFallback"/>
              </a:rPr>
              <a:t>ī</a:t>
            </a:r>
            <a:r>
              <a:rPr lang="fr-FR" sz="2400" dirty="0" err="1">
                <a:latin typeface="ArialMT"/>
              </a:rPr>
              <a:t>ves</a:t>
            </a:r>
            <a:r>
              <a:rPr lang="fr-FR" sz="2400" dirty="0">
                <a:latin typeface="ArialMT"/>
              </a:rPr>
              <a:t> </a:t>
            </a:r>
            <a:r>
              <a:rPr lang="fr-FR" sz="2400" dirty="0" err="1">
                <a:latin typeface="ArialMT"/>
              </a:rPr>
              <a:t>j</a:t>
            </a:r>
            <a:r>
              <a:rPr lang="fr-FR" sz="2400" dirty="0" err="1">
                <a:latin typeface="DroidSansFallback"/>
              </a:rPr>
              <a:t>ē</a:t>
            </a:r>
            <a:r>
              <a:rPr lang="fr-FR" sz="2400" dirty="0" err="1">
                <a:latin typeface="ArialMT"/>
              </a:rPr>
              <a:t>ga</a:t>
            </a:r>
            <a:endParaRPr lang="lv-LV" sz="2400" dirty="0"/>
          </a:p>
        </p:txBody>
      </p:sp>
      <p:pic>
        <p:nvPicPr>
          <p:cNvPr id="3" name="Picture 2"/>
          <p:cNvPicPr>
            <a:picLocks noChangeAspect="1"/>
          </p:cNvPicPr>
          <p:nvPr/>
        </p:nvPicPr>
        <p:blipFill>
          <a:blip r:embed="rId2"/>
          <a:stretch>
            <a:fillRect/>
          </a:stretch>
        </p:blipFill>
        <p:spPr>
          <a:xfrm>
            <a:off x="5908545" y="2270838"/>
            <a:ext cx="2894175" cy="2857500"/>
          </a:xfrm>
          <a:prstGeom prst="rect">
            <a:avLst/>
          </a:prstGeom>
        </p:spPr>
      </p:pic>
    </p:spTree>
    <p:extLst>
      <p:ext uri="{BB962C8B-B14F-4D97-AF65-F5344CB8AC3E}">
        <p14:creationId xmlns:p14="http://schemas.microsoft.com/office/powerpoint/2010/main" xmlns="" val="360284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219" y="424544"/>
            <a:ext cx="10440139" cy="5632311"/>
          </a:xfrm>
          <a:prstGeom prst="rect">
            <a:avLst/>
          </a:prstGeom>
        </p:spPr>
        <p:txBody>
          <a:bodyPr wrap="square">
            <a:spAutoFit/>
          </a:bodyPr>
          <a:lstStyle/>
          <a:p>
            <a:r>
              <a:rPr lang="lv-LV" dirty="0">
                <a:latin typeface="ArialMT"/>
              </a:rPr>
              <a:t>Nav dienas</a:t>
            </a:r>
            <a:r>
              <a:rPr lang="lv-LV" dirty="0">
                <a:latin typeface="KedageNormal"/>
              </a:rPr>
              <a:t>, </a:t>
            </a:r>
            <a:r>
              <a:rPr lang="lv-LV" dirty="0">
                <a:latin typeface="ArialMT"/>
              </a:rPr>
              <a:t>kad m</a:t>
            </a:r>
            <a:r>
              <a:rPr lang="lv-LV" dirty="0">
                <a:latin typeface="DroidSansFallback"/>
              </a:rPr>
              <a:t>ē</a:t>
            </a:r>
            <a:r>
              <a:rPr lang="lv-LV" dirty="0">
                <a:latin typeface="ArialMT"/>
              </a:rPr>
              <a:t>s nesaskartos ar lab</a:t>
            </a:r>
            <a:r>
              <a:rPr lang="lv-LV" dirty="0">
                <a:latin typeface="DroidSansFallback"/>
              </a:rPr>
              <a:t>ā </a:t>
            </a:r>
            <a:r>
              <a:rPr lang="lv-LV" dirty="0">
                <a:latin typeface="ArialMT"/>
              </a:rPr>
              <a:t>v</a:t>
            </a:r>
            <a:r>
              <a:rPr lang="lv-LV" dirty="0">
                <a:latin typeface="DroidSansFallback"/>
              </a:rPr>
              <a:t>ā</a:t>
            </a:r>
            <a:r>
              <a:rPr lang="lv-LV" dirty="0">
                <a:latin typeface="ArialMT"/>
              </a:rPr>
              <a:t>rdu</a:t>
            </a:r>
            <a:r>
              <a:rPr lang="lv-LV" dirty="0">
                <a:latin typeface="KedageNormal"/>
              </a:rPr>
              <a:t>. </a:t>
            </a:r>
            <a:r>
              <a:rPr lang="lv-LV" dirty="0">
                <a:latin typeface="ArialMT"/>
              </a:rPr>
              <a:t>Diena s</a:t>
            </a:r>
            <a:r>
              <a:rPr lang="lv-LV" dirty="0">
                <a:latin typeface="DroidSansFallback"/>
              </a:rPr>
              <a:t>ā</a:t>
            </a:r>
            <a:r>
              <a:rPr lang="lv-LV" dirty="0">
                <a:latin typeface="ArialMT"/>
              </a:rPr>
              <a:t>kas ar laba r</a:t>
            </a:r>
            <a:r>
              <a:rPr lang="lv-LV" dirty="0">
                <a:latin typeface="DroidSansFallback"/>
              </a:rPr>
              <a:t>ī</a:t>
            </a:r>
            <a:r>
              <a:rPr lang="lv-LV" dirty="0">
                <a:latin typeface="ArialMT"/>
              </a:rPr>
              <a:t>ta</a:t>
            </a:r>
          </a:p>
          <a:p>
            <a:r>
              <a:rPr lang="lv-LV" dirty="0">
                <a:latin typeface="ArialMT"/>
              </a:rPr>
              <a:t>un beidzas ar labas nakts v</a:t>
            </a:r>
            <a:r>
              <a:rPr lang="lv-LV" dirty="0">
                <a:latin typeface="DroidSansFallback"/>
              </a:rPr>
              <a:t>ē</a:t>
            </a:r>
            <a:r>
              <a:rPr lang="lv-LV" dirty="0">
                <a:latin typeface="ArialMT"/>
              </a:rPr>
              <a:t>l</a:t>
            </a:r>
            <a:r>
              <a:rPr lang="lv-LV" dirty="0">
                <a:latin typeface="DroidSansFallback"/>
              </a:rPr>
              <a:t>ē</a:t>
            </a:r>
            <a:r>
              <a:rPr lang="lv-LV" dirty="0">
                <a:latin typeface="ArialMT"/>
              </a:rPr>
              <a:t>jumiem</a:t>
            </a:r>
            <a:r>
              <a:rPr lang="lv-LV" dirty="0">
                <a:latin typeface="KedageNormal"/>
              </a:rPr>
              <a:t>. </a:t>
            </a:r>
            <a:r>
              <a:rPr lang="lv-LV" dirty="0">
                <a:latin typeface="ArialMT"/>
              </a:rPr>
              <a:t>Mums tiek v</a:t>
            </a:r>
            <a:r>
              <a:rPr lang="lv-LV" dirty="0">
                <a:latin typeface="DroidSansFallback"/>
              </a:rPr>
              <a:t>ē</a:t>
            </a:r>
            <a:r>
              <a:rPr lang="lv-LV" dirty="0">
                <a:latin typeface="ArialMT"/>
              </a:rPr>
              <a:t>l</a:t>
            </a:r>
            <a:r>
              <a:rPr lang="lv-LV" dirty="0">
                <a:latin typeface="DroidSansFallback"/>
              </a:rPr>
              <a:t>ē</a:t>
            </a:r>
            <a:r>
              <a:rPr lang="lv-LV" dirty="0">
                <a:latin typeface="ArialMT"/>
              </a:rPr>
              <a:t>ts labs ceļav</a:t>
            </a:r>
            <a:r>
              <a:rPr lang="lv-LV" dirty="0">
                <a:latin typeface="DroidSansFallback"/>
              </a:rPr>
              <a:t>ē</a:t>
            </a:r>
            <a:r>
              <a:rPr lang="lv-LV" dirty="0">
                <a:latin typeface="ArialMT"/>
              </a:rPr>
              <a:t>jš</a:t>
            </a:r>
            <a:r>
              <a:rPr lang="lv-LV" dirty="0">
                <a:latin typeface="KedageNormal"/>
              </a:rPr>
              <a:t>. </a:t>
            </a:r>
            <a:r>
              <a:rPr lang="lv-LV" dirty="0">
                <a:latin typeface="ArialMT"/>
              </a:rPr>
              <a:t>Cilv</a:t>
            </a:r>
            <a:r>
              <a:rPr lang="lv-LV" dirty="0">
                <a:latin typeface="DroidSansFallback"/>
              </a:rPr>
              <a:t>ē</a:t>
            </a:r>
            <a:r>
              <a:rPr lang="lv-LV" dirty="0">
                <a:latin typeface="ArialMT"/>
              </a:rPr>
              <a:t>ki</a:t>
            </a:r>
          </a:p>
          <a:p>
            <a:r>
              <a:rPr lang="lv-LV" dirty="0">
                <a:latin typeface="ArialMT"/>
              </a:rPr>
              <a:t>run</a:t>
            </a:r>
            <a:r>
              <a:rPr lang="lv-LV" dirty="0">
                <a:latin typeface="DroidSansFallback"/>
              </a:rPr>
              <a:t>ā </a:t>
            </a:r>
            <a:r>
              <a:rPr lang="lv-LV" dirty="0">
                <a:latin typeface="ArialMT"/>
              </a:rPr>
              <a:t>par labiem draugiem</a:t>
            </a:r>
            <a:r>
              <a:rPr lang="lv-LV" dirty="0">
                <a:latin typeface="KedageNormal"/>
              </a:rPr>
              <a:t>, </a:t>
            </a:r>
            <a:r>
              <a:rPr lang="lv-LV" dirty="0">
                <a:latin typeface="ArialMT"/>
              </a:rPr>
              <a:t>labiem vec</a:t>
            </a:r>
            <a:r>
              <a:rPr lang="lv-LV" dirty="0">
                <a:latin typeface="DroidSansFallback"/>
              </a:rPr>
              <a:t>ā</a:t>
            </a:r>
            <a:r>
              <a:rPr lang="lv-LV" dirty="0">
                <a:latin typeface="ArialMT"/>
              </a:rPr>
              <a:t>kiem</a:t>
            </a:r>
            <a:r>
              <a:rPr lang="lv-LV" dirty="0">
                <a:latin typeface="KedageNormal"/>
              </a:rPr>
              <a:t>, </a:t>
            </a:r>
            <a:r>
              <a:rPr lang="lv-LV" dirty="0">
                <a:latin typeface="ArialMT"/>
              </a:rPr>
              <a:t>skolot</a:t>
            </a:r>
            <a:r>
              <a:rPr lang="lv-LV" dirty="0">
                <a:latin typeface="DroidSansFallback"/>
              </a:rPr>
              <a:t>ā</a:t>
            </a:r>
            <a:r>
              <a:rPr lang="lv-LV" dirty="0">
                <a:latin typeface="ArialMT"/>
              </a:rPr>
              <a:t>jiem</a:t>
            </a:r>
            <a:r>
              <a:rPr lang="lv-LV" dirty="0">
                <a:latin typeface="KedageNormal"/>
              </a:rPr>
              <a:t>, </a:t>
            </a:r>
            <a:r>
              <a:rPr lang="lv-LV" dirty="0">
                <a:latin typeface="ArialMT"/>
              </a:rPr>
              <a:t>kol</a:t>
            </a:r>
            <a:r>
              <a:rPr lang="lv-LV" dirty="0">
                <a:latin typeface="DroidSansFallback"/>
              </a:rPr>
              <a:t>ē</a:t>
            </a:r>
            <a:r>
              <a:rPr lang="lv-LV" dirty="0">
                <a:latin typeface="ArialMT"/>
              </a:rPr>
              <a:t>ģiem</a:t>
            </a:r>
            <a:r>
              <a:rPr lang="lv-LV" dirty="0">
                <a:latin typeface="KedageNormal"/>
              </a:rPr>
              <a:t>. </a:t>
            </a:r>
            <a:r>
              <a:rPr lang="lv-LV" dirty="0">
                <a:latin typeface="ArialMT"/>
              </a:rPr>
              <a:t>Ir labi</a:t>
            </a:r>
          </a:p>
          <a:p>
            <a:r>
              <a:rPr lang="lv-LV" dirty="0">
                <a:latin typeface="ArialMT"/>
              </a:rPr>
              <a:t>darbi</a:t>
            </a:r>
            <a:r>
              <a:rPr lang="lv-LV" dirty="0">
                <a:latin typeface="KedageNormal"/>
              </a:rPr>
              <a:t>, </a:t>
            </a:r>
            <a:r>
              <a:rPr lang="lv-LV" dirty="0">
                <a:latin typeface="ArialMT"/>
              </a:rPr>
              <a:t>v</a:t>
            </a:r>
            <a:r>
              <a:rPr lang="lv-LV" dirty="0">
                <a:latin typeface="DroidSansFallback"/>
              </a:rPr>
              <a:t>ā</a:t>
            </a:r>
            <a:r>
              <a:rPr lang="lv-LV" dirty="0">
                <a:latin typeface="ArialMT"/>
              </a:rPr>
              <a:t>rdi</a:t>
            </a:r>
            <a:r>
              <a:rPr lang="lv-LV" dirty="0">
                <a:latin typeface="KedageNormal"/>
              </a:rPr>
              <a:t>, </a:t>
            </a:r>
            <a:r>
              <a:rPr lang="lv-LV" dirty="0">
                <a:latin typeface="ArialMT"/>
              </a:rPr>
              <a:t>labas rakstura iez</a:t>
            </a:r>
            <a:r>
              <a:rPr lang="lv-LV" dirty="0">
                <a:latin typeface="DroidSansFallback"/>
              </a:rPr>
              <a:t>ī</a:t>
            </a:r>
            <a:r>
              <a:rPr lang="lv-LV" dirty="0">
                <a:latin typeface="ArialMT"/>
              </a:rPr>
              <a:t>mes</a:t>
            </a:r>
            <a:r>
              <a:rPr lang="lv-LV" dirty="0">
                <a:latin typeface="KedageNormal"/>
              </a:rPr>
              <a:t>. </a:t>
            </a:r>
            <a:r>
              <a:rPr lang="lv-LV" dirty="0">
                <a:latin typeface="ArialMT"/>
              </a:rPr>
              <a:t>Lab</a:t>
            </a:r>
            <a:r>
              <a:rPr lang="lv-LV" dirty="0">
                <a:latin typeface="DroidSansFallback"/>
              </a:rPr>
              <a:t>ā </a:t>
            </a:r>
            <a:r>
              <a:rPr lang="lv-LV" dirty="0">
                <a:latin typeface="ArialMT"/>
              </a:rPr>
              <a:t>un ļaun</a:t>
            </a:r>
            <a:r>
              <a:rPr lang="lv-LV" dirty="0">
                <a:latin typeface="DroidSansFallback"/>
              </a:rPr>
              <a:t>ā </a:t>
            </a:r>
            <a:r>
              <a:rPr lang="lv-LV" dirty="0">
                <a:latin typeface="ArialMT"/>
              </a:rPr>
              <a:t>skaidru noteikšanu</a:t>
            </a:r>
          </a:p>
          <a:p>
            <a:r>
              <a:rPr lang="lv-LV" dirty="0">
                <a:latin typeface="ArialMT"/>
              </a:rPr>
              <a:t>apgr</a:t>
            </a:r>
            <a:r>
              <a:rPr lang="lv-LV" dirty="0">
                <a:latin typeface="DroidSansFallback"/>
              </a:rPr>
              <a:t>ū</a:t>
            </a:r>
            <a:r>
              <a:rPr lang="lv-LV" dirty="0">
                <a:latin typeface="ArialMT"/>
              </a:rPr>
              <a:t>tina pašu šo j</a:t>
            </a:r>
            <a:r>
              <a:rPr lang="lv-LV" dirty="0">
                <a:latin typeface="DroidSansFallback"/>
              </a:rPr>
              <a:t>ē</a:t>
            </a:r>
            <a:r>
              <a:rPr lang="lv-LV" dirty="0">
                <a:latin typeface="ArialMT"/>
              </a:rPr>
              <a:t>dzienu daudznoz</a:t>
            </a:r>
            <a:r>
              <a:rPr lang="lv-LV" dirty="0">
                <a:latin typeface="DroidSansFallback"/>
              </a:rPr>
              <a:t>ī</a:t>
            </a:r>
            <a:r>
              <a:rPr lang="lv-LV" dirty="0">
                <a:latin typeface="ArialMT"/>
              </a:rPr>
              <a:t>m</a:t>
            </a:r>
            <a:r>
              <a:rPr lang="lv-LV" dirty="0">
                <a:latin typeface="DroidSansFallback"/>
              </a:rPr>
              <a:t>ī</a:t>
            </a:r>
            <a:r>
              <a:rPr lang="lv-LV" dirty="0">
                <a:latin typeface="ArialMT"/>
              </a:rPr>
              <a:t>gums</a:t>
            </a:r>
            <a:r>
              <a:rPr lang="lv-LV" dirty="0">
                <a:latin typeface="KedageNormal"/>
              </a:rPr>
              <a:t>.</a:t>
            </a:r>
          </a:p>
          <a:p>
            <a:r>
              <a:rPr lang="lv-LV" dirty="0">
                <a:latin typeface="ArialMT"/>
              </a:rPr>
              <a:t>Labais vieno</a:t>
            </a:r>
            <a:r>
              <a:rPr lang="lv-LV" dirty="0">
                <a:latin typeface="KedageNormal"/>
              </a:rPr>
              <a:t>, </a:t>
            </a:r>
            <a:r>
              <a:rPr lang="lv-LV" dirty="0">
                <a:latin typeface="ArialMT"/>
              </a:rPr>
              <a:t>apgaro atsevišķ</a:t>
            </a:r>
            <a:r>
              <a:rPr lang="lv-LV" dirty="0">
                <a:latin typeface="DroidSansFallback"/>
              </a:rPr>
              <a:t>ā </a:t>
            </a:r>
            <a:r>
              <a:rPr lang="lv-LV" dirty="0">
                <a:latin typeface="ArialMT"/>
              </a:rPr>
              <a:t>cilv</a:t>
            </a:r>
            <a:r>
              <a:rPr lang="lv-LV" dirty="0">
                <a:latin typeface="DroidSansFallback"/>
              </a:rPr>
              <a:t>ē</a:t>
            </a:r>
            <a:r>
              <a:rPr lang="lv-LV" dirty="0">
                <a:latin typeface="ArialMT"/>
              </a:rPr>
              <a:t>ka attiec</a:t>
            </a:r>
            <a:r>
              <a:rPr lang="lv-LV" dirty="0">
                <a:latin typeface="DroidSansFallback"/>
              </a:rPr>
              <a:t>ī</a:t>
            </a:r>
            <a:r>
              <a:rPr lang="lv-LV" dirty="0">
                <a:latin typeface="ArialMT"/>
              </a:rPr>
              <a:t>bas ar daž</a:t>
            </a:r>
            <a:r>
              <a:rPr lang="lv-LV" dirty="0">
                <a:latin typeface="DroidSansFallback"/>
              </a:rPr>
              <a:t>ā</a:t>
            </a:r>
            <a:r>
              <a:rPr lang="lv-LV" dirty="0">
                <a:latin typeface="ArialMT"/>
              </a:rPr>
              <a:t>d</a:t>
            </a:r>
            <a:r>
              <a:rPr lang="lv-LV" dirty="0">
                <a:latin typeface="DroidSansFallback"/>
              </a:rPr>
              <a:t>ā</a:t>
            </a:r>
            <a:r>
              <a:rPr lang="lv-LV" dirty="0">
                <a:latin typeface="ArialMT"/>
              </a:rPr>
              <a:t>m soci</a:t>
            </a:r>
            <a:r>
              <a:rPr lang="lv-LV" dirty="0">
                <a:latin typeface="DroidSansFallback"/>
              </a:rPr>
              <a:t>ā</a:t>
            </a:r>
            <a:r>
              <a:rPr lang="lv-LV" dirty="0">
                <a:latin typeface="ArialMT"/>
              </a:rPr>
              <a:t>laj</a:t>
            </a:r>
            <a:r>
              <a:rPr lang="lv-LV" dirty="0">
                <a:latin typeface="DroidSansFallback"/>
              </a:rPr>
              <a:t>ā</a:t>
            </a:r>
            <a:r>
              <a:rPr lang="lv-LV" dirty="0">
                <a:latin typeface="ArialMT"/>
              </a:rPr>
              <a:t>m</a:t>
            </a:r>
          </a:p>
          <a:p>
            <a:r>
              <a:rPr lang="lv-LV" dirty="0">
                <a:latin typeface="ArialMT"/>
              </a:rPr>
              <a:t>grup</a:t>
            </a:r>
            <a:r>
              <a:rPr lang="lv-LV" dirty="0">
                <a:latin typeface="DroidSansFallback"/>
              </a:rPr>
              <a:t>ā</a:t>
            </a:r>
            <a:r>
              <a:rPr lang="lv-LV" dirty="0">
                <a:latin typeface="ArialMT"/>
              </a:rPr>
              <a:t>m un sabiedr</a:t>
            </a:r>
            <a:r>
              <a:rPr lang="lv-LV" dirty="0">
                <a:latin typeface="DroidSansFallback"/>
              </a:rPr>
              <a:t>ī</a:t>
            </a:r>
            <a:r>
              <a:rPr lang="lv-LV" dirty="0">
                <a:latin typeface="ArialMT"/>
              </a:rPr>
              <a:t>bu kopum</a:t>
            </a:r>
            <a:r>
              <a:rPr lang="lv-LV" dirty="0">
                <a:latin typeface="DroidSansFallback"/>
              </a:rPr>
              <a:t>ā</a:t>
            </a:r>
            <a:r>
              <a:rPr lang="lv-LV" dirty="0">
                <a:latin typeface="KedageNormal"/>
              </a:rPr>
              <a:t>, </a:t>
            </a:r>
            <a:r>
              <a:rPr lang="lv-LV" dirty="0">
                <a:latin typeface="ArialMT"/>
              </a:rPr>
              <a:t>turpret</a:t>
            </a:r>
            <a:r>
              <a:rPr lang="lv-LV" dirty="0">
                <a:latin typeface="DroidSansFallback"/>
              </a:rPr>
              <a:t>ī </a:t>
            </a:r>
            <a:r>
              <a:rPr lang="lv-LV" dirty="0">
                <a:latin typeface="ArialMT"/>
              </a:rPr>
              <a:t>ļaunais pretstata atsevišķo</a:t>
            </a:r>
          </a:p>
          <a:p>
            <a:r>
              <a:rPr lang="lv-LV" dirty="0">
                <a:latin typeface="ArialMT"/>
              </a:rPr>
              <a:t>visp</a:t>
            </a:r>
            <a:r>
              <a:rPr lang="lv-LV" dirty="0">
                <a:latin typeface="DroidSansFallback"/>
              </a:rPr>
              <a:t>ā</a:t>
            </a:r>
            <a:r>
              <a:rPr lang="lv-LV" dirty="0">
                <a:latin typeface="ArialMT"/>
              </a:rPr>
              <a:t>r</a:t>
            </a:r>
            <a:r>
              <a:rPr lang="lv-LV" dirty="0">
                <a:latin typeface="DroidSansFallback"/>
              </a:rPr>
              <a:t>ī</a:t>
            </a:r>
            <a:r>
              <a:rPr lang="lv-LV" dirty="0">
                <a:latin typeface="ArialMT"/>
              </a:rPr>
              <a:t>gajam</a:t>
            </a:r>
            <a:r>
              <a:rPr lang="lv-LV" dirty="0">
                <a:latin typeface="KedageNormal"/>
              </a:rPr>
              <a:t>, </a:t>
            </a:r>
            <a:r>
              <a:rPr lang="lv-LV" dirty="0">
                <a:latin typeface="ArialMT"/>
              </a:rPr>
              <a:t>objekt</a:t>
            </a:r>
            <a:r>
              <a:rPr lang="lv-LV" dirty="0">
                <a:latin typeface="DroidSansFallback"/>
              </a:rPr>
              <a:t>ī</a:t>
            </a:r>
            <a:r>
              <a:rPr lang="lv-LV" dirty="0">
                <a:latin typeface="ArialMT"/>
              </a:rPr>
              <a:t>vajam</a:t>
            </a:r>
            <a:r>
              <a:rPr lang="lv-LV" dirty="0">
                <a:latin typeface="KedageNormal"/>
              </a:rPr>
              <a:t>. </a:t>
            </a:r>
            <a:r>
              <a:rPr lang="lv-LV" dirty="0">
                <a:latin typeface="ArialMT"/>
              </a:rPr>
              <a:t>Labais saista cilv</a:t>
            </a:r>
            <a:r>
              <a:rPr lang="lv-LV" dirty="0">
                <a:latin typeface="DroidSansFallback"/>
              </a:rPr>
              <a:t>ē</a:t>
            </a:r>
            <a:r>
              <a:rPr lang="lv-LV" dirty="0">
                <a:latin typeface="ArialMT"/>
              </a:rPr>
              <a:t>kus pie b</a:t>
            </a:r>
            <a:r>
              <a:rPr lang="lv-LV" dirty="0">
                <a:latin typeface="DroidSansFallback"/>
              </a:rPr>
              <a:t>ē</a:t>
            </a:r>
            <a:r>
              <a:rPr lang="lv-LV" dirty="0">
                <a:latin typeface="ArialMT"/>
              </a:rPr>
              <a:t>rna</a:t>
            </a:r>
            <a:r>
              <a:rPr lang="lv-LV" dirty="0">
                <a:latin typeface="KedageNormal"/>
              </a:rPr>
              <a:t>, </a:t>
            </a:r>
            <a:r>
              <a:rPr lang="lv-LV" dirty="0">
                <a:latin typeface="ArialMT"/>
              </a:rPr>
              <a:t>pie vec</a:t>
            </a:r>
            <a:r>
              <a:rPr lang="lv-LV" dirty="0">
                <a:latin typeface="DroidSansFallback"/>
              </a:rPr>
              <a:t>ā</a:t>
            </a:r>
            <a:r>
              <a:rPr lang="lv-LV" dirty="0">
                <a:latin typeface="ArialMT"/>
              </a:rPr>
              <a:t>kiem</a:t>
            </a:r>
            <a:r>
              <a:rPr lang="lv-LV" dirty="0">
                <a:latin typeface="KedageNormal"/>
              </a:rPr>
              <a:t>,</a:t>
            </a:r>
          </a:p>
          <a:p>
            <a:r>
              <a:rPr lang="lv-LV" dirty="0">
                <a:latin typeface="ArialMT"/>
              </a:rPr>
              <a:t>dzimtenes</a:t>
            </a:r>
            <a:r>
              <a:rPr lang="lv-LV" dirty="0">
                <a:latin typeface="KedageNormal"/>
              </a:rPr>
              <a:t>, </a:t>
            </a:r>
            <a:r>
              <a:rPr lang="lv-LV" dirty="0">
                <a:latin typeface="ArialMT"/>
              </a:rPr>
              <a:t>kult</a:t>
            </a:r>
            <a:r>
              <a:rPr lang="lv-LV" dirty="0">
                <a:latin typeface="DroidSansFallback"/>
              </a:rPr>
              <a:t>ū</a:t>
            </a:r>
            <a:r>
              <a:rPr lang="lv-LV" dirty="0">
                <a:latin typeface="ArialMT"/>
              </a:rPr>
              <a:t>ras</a:t>
            </a:r>
            <a:r>
              <a:rPr lang="lv-LV" dirty="0">
                <a:latin typeface="KedageNormal"/>
              </a:rPr>
              <a:t>, </a:t>
            </a:r>
            <a:r>
              <a:rPr lang="lv-LV" dirty="0">
                <a:latin typeface="ArialMT"/>
              </a:rPr>
              <a:t>darba</a:t>
            </a:r>
            <a:r>
              <a:rPr lang="lv-LV" dirty="0">
                <a:latin typeface="KedageNormal"/>
              </a:rPr>
              <a:t>, </a:t>
            </a:r>
            <a:r>
              <a:rPr lang="lv-LV" dirty="0">
                <a:latin typeface="ArialMT"/>
              </a:rPr>
              <a:t>cilv</a:t>
            </a:r>
            <a:r>
              <a:rPr lang="lv-LV" dirty="0">
                <a:latin typeface="DroidSansFallback"/>
              </a:rPr>
              <a:t>ē</a:t>
            </a:r>
            <a:r>
              <a:rPr lang="lv-LV" dirty="0">
                <a:latin typeface="ArialMT"/>
              </a:rPr>
              <a:t>ces</a:t>
            </a:r>
            <a:r>
              <a:rPr lang="lv-LV" dirty="0">
                <a:latin typeface="KedageNormal"/>
              </a:rPr>
              <a:t>.</a:t>
            </a:r>
          </a:p>
          <a:p>
            <a:r>
              <a:rPr lang="lv-LV" dirty="0">
                <a:latin typeface="ArialMT"/>
              </a:rPr>
              <a:t>Ar ļaun</a:t>
            </a:r>
            <a:r>
              <a:rPr lang="lv-LV" dirty="0">
                <a:latin typeface="DroidSansFallback"/>
              </a:rPr>
              <a:t>ā </a:t>
            </a:r>
            <a:r>
              <a:rPr lang="lv-LV" dirty="0">
                <a:latin typeface="ArialMT"/>
              </a:rPr>
              <a:t>j</a:t>
            </a:r>
            <a:r>
              <a:rPr lang="lv-LV" dirty="0">
                <a:latin typeface="DroidSansFallback"/>
              </a:rPr>
              <a:t>ē</a:t>
            </a:r>
            <a:r>
              <a:rPr lang="lv-LV" dirty="0">
                <a:latin typeface="ArialMT"/>
              </a:rPr>
              <a:t>dzienu ikdien</a:t>
            </a:r>
            <a:r>
              <a:rPr lang="lv-LV" dirty="0">
                <a:latin typeface="DroidSansFallback"/>
              </a:rPr>
              <a:t>ā </a:t>
            </a:r>
            <a:r>
              <a:rPr lang="lv-LV" dirty="0">
                <a:latin typeface="ArialMT"/>
              </a:rPr>
              <a:t>tiek apz</a:t>
            </a:r>
            <a:r>
              <a:rPr lang="lv-LV" dirty="0">
                <a:latin typeface="DroidSansFallback"/>
              </a:rPr>
              <a:t>ī</a:t>
            </a:r>
            <a:r>
              <a:rPr lang="lv-LV" dirty="0">
                <a:latin typeface="ArialMT"/>
              </a:rPr>
              <a:t>m</a:t>
            </a:r>
            <a:r>
              <a:rPr lang="lv-LV" dirty="0">
                <a:latin typeface="DroidSansFallback"/>
              </a:rPr>
              <a:t>ē</a:t>
            </a:r>
            <a:r>
              <a:rPr lang="lv-LV" dirty="0">
                <a:latin typeface="ArialMT"/>
              </a:rPr>
              <a:t>tas visas nelaimes</a:t>
            </a:r>
            <a:r>
              <a:rPr lang="lv-LV" dirty="0">
                <a:latin typeface="KedageNormal"/>
              </a:rPr>
              <a:t>, </a:t>
            </a:r>
            <a:r>
              <a:rPr lang="lv-LV" dirty="0">
                <a:latin typeface="ArialMT"/>
              </a:rPr>
              <a:t>gr</a:t>
            </a:r>
            <a:r>
              <a:rPr lang="lv-LV" dirty="0">
                <a:latin typeface="DroidSansFallback"/>
              </a:rPr>
              <a:t>ē</a:t>
            </a:r>
            <a:r>
              <a:rPr lang="lv-LV" dirty="0">
                <a:latin typeface="ArialMT"/>
              </a:rPr>
              <a:t>ki</a:t>
            </a:r>
            <a:r>
              <a:rPr lang="lv-LV" dirty="0">
                <a:latin typeface="KedageNormal"/>
              </a:rPr>
              <a:t>, </a:t>
            </a:r>
            <a:r>
              <a:rPr lang="lv-LV" dirty="0">
                <a:latin typeface="ArialMT"/>
              </a:rPr>
              <a:t>negat</a:t>
            </a:r>
            <a:r>
              <a:rPr lang="lv-LV" dirty="0">
                <a:latin typeface="DroidSansFallback"/>
              </a:rPr>
              <a:t>ī</a:t>
            </a:r>
            <a:r>
              <a:rPr lang="lv-LV" dirty="0">
                <a:latin typeface="ArialMT"/>
              </a:rPr>
              <a:t>va</a:t>
            </a:r>
          </a:p>
          <a:p>
            <a:r>
              <a:rPr lang="lv-LV" dirty="0">
                <a:latin typeface="ArialMT"/>
              </a:rPr>
              <a:t>rakstura iez</a:t>
            </a:r>
            <a:r>
              <a:rPr lang="lv-LV" dirty="0">
                <a:latin typeface="DroidSansFallback"/>
              </a:rPr>
              <a:t>ī</a:t>
            </a:r>
            <a:r>
              <a:rPr lang="lv-LV" dirty="0">
                <a:latin typeface="ArialMT"/>
              </a:rPr>
              <a:t>mes</a:t>
            </a:r>
            <a:r>
              <a:rPr lang="lv-LV" dirty="0">
                <a:latin typeface="KedageNormal"/>
              </a:rPr>
              <a:t>, </a:t>
            </a:r>
            <a:r>
              <a:rPr lang="lv-LV" dirty="0">
                <a:latin typeface="ArialMT"/>
              </a:rPr>
              <a:t>sliktie darbi</a:t>
            </a:r>
            <a:r>
              <a:rPr lang="lv-LV" dirty="0">
                <a:latin typeface="KedageNormal"/>
              </a:rPr>
              <a:t>. </a:t>
            </a:r>
            <a:r>
              <a:rPr lang="lv-LV" dirty="0">
                <a:latin typeface="ArialMT"/>
              </a:rPr>
              <a:t>T</a:t>
            </a:r>
            <a:r>
              <a:rPr lang="lv-LV" dirty="0">
                <a:latin typeface="DroidSansFallback"/>
              </a:rPr>
              <a:t>ā</a:t>
            </a:r>
            <a:r>
              <a:rPr lang="lv-LV" dirty="0">
                <a:latin typeface="ArialMT"/>
              </a:rPr>
              <a:t>das person</a:t>
            </a:r>
            <a:r>
              <a:rPr lang="lv-LV" dirty="0">
                <a:latin typeface="DroidSansFallback"/>
              </a:rPr>
              <a:t>ī</a:t>
            </a:r>
            <a:r>
              <a:rPr lang="lv-LV" dirty="0">
                <a:latin typeface="ArialMT"/>
              </a:rPr>
              <a:t>bas </a:t>
            </a:r>
            <a:r>
              <a:rPr lang="lv-LV" dirty="0">
                <a:latin typeface="DroidSansFallback"/>
              </a:rPr>
              <a:t>ī</a:t>
            </a:r>
            <a:r>
              <a:rPr lang="lv-LV" dirty="0">
                <a:latin typeface="ArialMT"/>
              </a:rPr>
              <a:t>paš</a:t>
            </a:r>
            <a:r>
              <a:rPr lang="lv-LV" dirty="0">
                <a:latin typeface="DroidSansFallback"/>
              </a:rPr>
              <a:t>ī</a:t>
            </a:r>
            <a:r>
              <a:rPr lang="lv-LV" dirty="0">
                <a:latin typeface="ArialMT"/>
              </a:rPr>
              <a:t>bas k</a:t>
            </a:r>
            <a:r>
              <a:rPr lang="lv-LV" dirty="0">
                <a:latin typeface="DroidSansFallback"/>
              </a:rPr>
              <a:t>ā </a:t>
            </a:r>
            <a:r>
              <a:rPr lang="lv-LV" dirty="0">
                <a:latin typeface="ArialMT"/>
              </a:rPr>
              <a:t>slinkums</a:t>
            </a:r>
            <a:r>
              <a:rPr lang="lv-LV" dirty="0">
                <a:latin typeface="KedageNormal"/>
              </a:rPr>
              <a:t>, </a:t>
            </a:r>
            <a:r>
              <a:rPr lang="lv-LV" dirty="0">
                <a:latin typeface="ArialMT"/>
              </a:rPr>
              <a:t>rupj</a:t>
            </a:r>
            <a:r>
              <a:rPr lang="lv-LV" dirty="0">
                <a:latin typeface="DroidSansFallback"/>
              </a:rPr>
              <a:t>ī</a:t>
            </a:r>
            <a:r>
              <a:rPr lang="lv-LV" dirty="0">
                <a:latin typeface="ArialMT"/>
              </a:rPr>
              <a:t>ba</a:t>
            </a:r>
            <a:r>
              <a:rPr lang="lv-LV" dirty="0">
                <a:latin typeface="KedageNormal"/>
              </a:rPr>
              <a:t>,</a:t>
            </a:r>
          </a:p>
          <a:p>
            <a:r>
              <a:rPr lang="lv-LV" dirty="0">
                <a:latin typeface="ArialMT"/>
              </a:rPr>
              <a:t>než</a:t>
            </a:r>
            <a:r>
              <a:rPr lang="lv-LV" dirty="0">
                <a:latin typeface="DroidSansFallback"/>
              </a:rPr>
              <a:t>ē</a:t>
            </a:r>
            <a:r>
              <a:rPr lang="lv-LV" dirty="0">
                <a:latin typeface="ArialMT"/>
              </a:rPr>
              <a:t>l</a:t>
            </a:r>
            <a:r>
              <a:rPr lang="lv-LV" dirty="0">
                <a:latin typeface="DroidSansFallback"/>
              </a:rPr>
              <a:t>ī</a:t>
            </a:r>
            <a:r>
              <a:rPr lang="lv-LV" dirty="0">
                <a:latin typeface="ArialMT"/>
              </a:rPr>
              <a:t>ba</a:t>
            </a:r>
            <a:r>
              <a:rPr lang="lv-LV" dirty="0">
                <a:latin typeface="KedageNormal"/>
              </a:rPr>
              <a:t>, </a:t>
            </a:r>
            <a:r>
              <a:rPr lang="lv-LV" dirty="0">
                <a:latin typeface="ArialMT"/>
              </a:rPr>
              <a:t>varm</a:t>
            </a:r>
            <a:r>
              <a:rPr lang="lv-LV" dirty="0">
                <a:latin typeface="DroidSansFallback"/>
              </a:rPr>
              <a:t>ā</a:t>
            </a:r>
            <a:r>
              <a:rPr lang="lv-LV" dirty="0">
                <a:latin typeface="ArialMT"/>
              </a:rPr>
              <a:t>c</a:t>
            </a:r>
            <a:r>
              <a:rPr lang="lv-LV" dirty="0">
                <a:latin typeface="DroidSansFallback"/>
              </a:rPr>
              <a:t>ī</a:t>
            </a:r>
            <a:r>
              <a:rPr lang="lv-LV" dirty="0">
                <a:latin typeface="ArialMT"/>
              </a:rPr>
              <a:t>ba</a:t>
            </a:r>
            <a:r>
              <a:rPr lang="lv-LV" dirty="0">
                <a:latin typeface="KedageNormal"/>
              </a:rPr>
              <a:t>, </a:t>
            </a:r>
            <a:r>
              <a:rPr lang="lv-LV" dirty="0">
                <a:latin typeface="ArialMT"/>
              </a:rPr>
              <a:t>mel</a:t>
            </a:r>
            <a:r>
              <a:rPr lang="lv-LV" dirty="0">
                <a:latin typeface="DroidSansFallback"/>
              </a:rPr>
              <a:t>ī</a:t>
            </a:r>
            <a:r>
              <a:rPr lang="lv-LV" dirty="0">
                <a:latin typeface="ArialMT"/>
              </a:rPr>
              <a:t>gums</a:t>
            </a:r>
            <a:r>
              <a:rPr lang="lv-LV" dirty="0">
                <a:latin typeface="KedageNormal"/>
              </a:rPr>
              <a:t>, </a:t>
            </a:r>
            <a:r>
              <a:rPr lang="lv-LV" dirty="0">
                <a:latin typeface="ArialMT"/>
              </a:rPr>
              <a:t>nesmalkj</a:t>
            </a:r>
            <a:r>
              <a:rPr lang="lv-LV" dirty="0">
                <a:latin typeface="DroidSansFallback"/>
              </a:rPr>
              <a:t>ū</a:t>
            </a:r>
            <a:r>
              <a:rPr lang="lv-LV" dirty="0">
                <a:latin typeface="ArialMT"/>
              </a:rPr>
              <a:t>t</a:t>
            </a:r>
            <a:r>
              <a:rPr lang="lv-LV" dirty="0">
                <a:latin typeface="DroidSansFallback"/>
              </a:rPr>
              <a:t>ī</a:t>
            </a:r>
            <a:r>
              <a:rPr lang="lv-LV" dirty="0">
                <a:latin typeface="ArialMT"/>
              </a:rPr>
              <a:t>ba</a:t>
            </a:r>
            <a:r>
              <a:rPr lang="lv-LV" dirty="0">
                <a:latin typeface="KedageNormal"/>
              </a:rPr>
              <a:t>, </a:t>
            </a:r>
            <a:r>
              <a:rPr lang="lv-LV" dirty="0">
                <a:latin typeface="ArialMT"/>
              </a:rPr>
              <a:t>augstpr</a:t>
            </a:r>
            <a:r>
              <a:rPr lang="lv-LV" dirty="0">
                <a:latin typeface="DroidSansFallback"/>
              </a:rPr>
              <a:t>ā</a:t>
            </a:r>
            <a:r>
              <a:rPr lang="lv-LV" dirty="0">
                <a:latin typeface="ArialMT"/>
              </a:rPr>
              <a:t>t</a:t>
            </a:r>
            <a:r>
              <a:rPr lang="lv-LV" dirty="0">
                <a:latin typeface="DroidSansFallback"/>
              </a:rPr>
              <a:t>ī</a:t>
            </a:r>
            <a:r>
              <a:rPr lang="lv-LV" dirty="0">
                <a:latin typeface="ArialMT"/>
              </a:rPr>
              <a:t>ba un alkat</a:t>
            </a:r>
            <a:r>
              <a:rPr lang="lv-LV" dirty="0">
                <a:latin typeface="DroidSansFallback"/>
              </a:rPr>
              <a:t>ī</a:t>
            </a:r>
            <a:r>
              <a:rPr lang="lv-LV" dirty="0">
                <a:latin typeface="ArialMT"/>
              </a:rPr>
              <a:t>ba u</a:t>
            </a:r>
            <a:r>
              <a:rPr lang="lv-LV" dirty="0">
                <a:latin typeface="KedageNormal"/>
              </a:rPr>
              <a:t>. </a:t>
            </a:r>
            <a:r>
              <a:rPr lang="lv-LV" dirty="0">
                <a:latin typeface="ArialMT"/>
              </a:rPr>
              <a:t>tml</a:t>
            </a:r>
            <a:r>
              <a:rPr lang="lv-LV" dirty="0">
                <a:latin typeface="KedageNormal"/>
              </a:rPr>
              <a:t>.</a:t>
            </a:r>
          </a:p>
          <a:p>
            <a:r>
              <a:rPr lang="lv-LV" dirty="0">
                <a:latin typeface="ArialMT"/>
              </a:rPr>
              <a:t>parasti tuv</a:t>
            </a:r>
            <a:r>
              <a:rPr lang="lv-LV" dirty="0">
                <a:latin typeface="DroidSansFallback"/>
              </a:rPr>
              <a:t>ā</a:t>
            </a:r>
            <a:r>
              <a:rPr lang="lv-LV" dirty="0">
                <a:latin typeface="ArialMT"/>
              </a:rPr>
              <a:t>k raksturo k</a:t>
            </a:r>
            <a:r>
              <a:rPr lang="lv-LV" dirty="0">
                <a:latin typeface="DroidSansFallback"/>
              </a:rPr>
              <a:t>ā</a:t>
            </a:r>
            <a:r>
              <a:rPr lang="lv-LV" dirty="0">
                <a:latin typeface="ArialMT"/>
              </a:rPr>
              <a:t>du ļaun</a:t>
            </a:r>
            <a:r>
              <a:rPr lang="lv-LV" dirty="0">
                <a:latin typeface="DroidSansFallback"/>
              </a:rPr>
              <a:t>ā </a:t>
            </a:r>
            <a:r>
              <a:rPr lang="lv-LV" dirty="0">
                <a:latin typeface="ArialMT"/>
              </a:rPr>
              <a:t>izpausmi</a:t>
            </a:r>
            <a:r>
              <a:rPr lang="lv-LV" dirty="0">
                <a:latin typeface="KedageNormal"/>
              </a:rPr>
              <a:t>.</a:t>
            </a:r>
          </a:p>
          <a:p>
            <a:r>
              <a:rPr lang="lv-LV" b="1" dirty="0">
                <a:latin typeface="Arial-BoldMT"/>
              </a:rPr>
              <a:t>Ļaunais tiek raksturots trej</a:t>
            </a:r>
            <a:r>
              <a:rPr lang="lv-LV" dirty="0">
                <a:latin typeface="DroidSansFallback"/>
              </a:rPr>
              <a:t>ā</a:t>
            </a:r>
            <a:r>
              <a:rPr lang="lv-LV" b="1" dirty="0">
                <a:latin typeface="Arial-BoldMT"/>
              </a:rPr>
              <a:t>di</a:t>
            </a:r>
            <a:r>
              <a:rPr lang="lv-LV" b="1" dirty="0">
                <a:latin typeface="KedageBold"/>
              </a:rPr>
              <a:t>:</a:t>
            </a:r>
          </a:p>
          <a:p>
            <a:r>
              <a:rPr lang="lv-LV" dirty="0">
                <a:latin typeface="KedageNormal"/>
              </a:rPr>
              <a:t>1. </a:t>
            </a:r>
            <a:r>
              <a:rPr lang="lv-LV" dirty="0">
                <a:latin typeface="ArialMT"/>
              </a:rPr>
              <a:t>k</a:t>
            </a:r>
            <a:r>
              <a:rPr lang="lv-LV" dirty="0">
                <a:latin typeface="DroidSansFallback"/>
              </a:rPr>
              <a:t>ā </a:t>
            </a:r>
            <a:r>
              <a:rPr lang="lv-LV" dirty="0">
                <a:latin typeface="ArialMT"/>
              </a:rPr>
              <a:t>muļķ</a:t>
            </a:r>
            <a:r>
              <a:rPr lang="lv-LV" dirty="0">
                <a:latin typeface="DroidSansFallback"/>
              </a:rPr>
              <a:t>ī</a:t>
            </a:r>
            <a:r>
              <a:rPr lang="lv-LV" dirty="0">
                <a:latin typeface="ArialMT"/>
              </a:rPr>
              <a:t>ba </a:t>
            </a:r>
            <a:r>
              <a:rPr lang="lv-LV" dirty="0">
                <a:latin typeface="KedageNormal"/>
              </a:rPr>
              <a:t>(</a:t>
            </a:r>
            <a:r>
              <a:rPr lang="lv-LV" dirty="0">
                <a:latin typeface="ArialMT"/>
              </a:rPr>
              <a:t>pr</a:t>
            </a:r>
            <a:r>
              <a:rPr lang="lv-LV" dirty="0">
                <a:latin typeface="DroidSansFallback"/>
              </a:rPr>
              <a:t>ā</a:t>
            </a:r>
            <a:r>
              <a:rPr lang="lv-LV" dirty="0">
                <a:latin typeface="ArialMT"/>
              </a:rPr>
              <a:t>ta</a:t>
            </a:r>
            <a:r>
              <a:rPr lang="lv-LV" dirty="0">
                <a:latin typeface="KedageNormal"/>
              </a:rPr>
              <a:t>, </a:t>
            </a:r>
            <a:r>
              <a:rPr lang="lv-LV" dirty="0">
                <a:latin typeface="ArialMT"/>
              </a:rPr>
              <a:t>intelektu</a:t>
            </a:r>
            <a:r>
              <a:rPr lang="lv-LV" dirty="0">
                <a:latin typeface="DroidSansFallback"/>
              </a:rPr>
              <a:t>ā</a:t>
            </a:r>
            <a:r>
              <a:rPr lang="lv-LV" dirty="0">
                <a:latin typeface="ArialMT"/>
              </a:rPr>
              <a:t>l</a:t>
            </a:r>
            <a:r>
              <a:rPr lang="lv-LV" dirty="0">
                <a:latin typeface="DroidSansFallback"/>
              </a:rPr>
              <a:t>ā</a:t>
            </a:r>
            <a:r>
              <a:rPr lang="lv-LV" dirty="0">
                <a:latin typeface="ArialMT"/>
              </a:rPr>
              <a:t>s att</a:t>
            </a:r>
            <a:r>
              <a:rPr lang="lv-LV" dirty="0">
                <a:latin typeface="DroidSansFallback"/>
              </a:rPr>
              <a:t>ī</a:t>
            </a:r>
            <a:r>
              <a:rPr lang="lv-LV" dirty="0">
                <a:latin typeface="ArialMT"/>
              </a:rPr>
              <a:t>st</a:t>
            </a:r>
            <a:r>
              <a:rPr lang="lv-LV" dirty="0">
                <a:latin typeface="DroidSansFallback"/>
              </a:rPr>
              <a:t>ī</a:t>
            </a:r>
            <a:r>
              <a:rPr lang="lv-LV" dirty="0">
                <a:latin typeface="ArialMT"/>
              </a:rPr>
              <a:t>bas nepietiekam</a:t>
            </a:r>
            <a:r>
              <a:rPr lang="lv-LV" dirty="0">
                <a:latin typeface="DroidSansFallback"/>
              </a:rPr>
              <a:t>ī</a:t>
            </a:r>
            <a:r>
              <a:rPr lang="lv-LV" dirty="0">
                <a:latin typeface="ArialMT"/>
              </a:rPr>
              <a:t>ba</a:t>
            </a:r>
            <a:r>
              <a:rPr lang="lv-LV" dirty="0">
                <a:latin typeface="KedageNormal"/>
              </a:rPr>
              <a:t>)</a:t>
            </a:r>
          </a:p>
          <a:p>
            <a:r>
              <a:rPr lang="lv-LV" dirty="0">
                <a:latin typeface="KedageNormal"/>
              </a:rPr>
              <a:t>2. </a:t>
            </a:r>
            <a:r>
              <a:rPr lang="lv-LV" dirty="0">
                <a:latin typeface="ArialMT"/>
              </a:rPr>
              <a:t>k</a:t>
            </a:r>
            <a:r>
              <a:rPr lang="lv-LV" dirty="0">
                <a:latin typeface="DroidSansFallback"/>
              </a:rPr>
              <a:t>ā </a:t>
            </a:r>
            <a:r>
              <a:rPr lang="lv-LV" dirty="0">
                <a:latin typeface="ArialMT"/>
              </a:rPr>
              <a:t>v</a:t>
            </a:r>
            <a:r>
              <a:rPr lang="lv-LV" dirty="0">
                <a:latin typeface="DroidSansFallback"/>
              </a:rPr>
              <a:t>ā</a:t>
            </a:r>
            <a:r>
              <a:rPr lang="lv-LV" dirty="0">
                <a:latin typeface="ArialMT"/>
              </a:rPr>
              <a:t>jums </a:t>
            </a:r>
            <a:r>
              <a:rPr lang="lv-LV" dirty="0">
                <a:latin typeface="KedageNormal"/>
              </a:rPr>
              <a:t>(</a:t>
            </a:r>
            <a:r>
              <a:rPr lang="lv-LV" dirty="0">
                <a:latin typeface="ArialMT"/>
              </a:rPr>
              <a:t>gribas un patst</a:t>
            </a:r>
            <a:r>
              <a:rPr lang="lv-LV" dirty="0">
                <a:latin typeface="DroidSansFallback"/>
              </a:rPr>
              <a:t>ā</a:t>
            </a:r>
            <a:r>
              <a:rPr lang="lv-LV" dirty="0">
                <a:latin typeface="ArialMT"/>
              </a:rPr>
              <a:t>v</a:t>
            </a:r>
            <a:r>
              <a:rPr lang="lv-LV" dirty="0">
                <a:latin typeface="DroidSansFallback"/>
              </a:rPr>
              <a:t>ī</a:t>
            </a:r>
            <a:r>
              <a:rPr lang="lv-LV" dirty="0">
                <a:latin typeface="ArialMT"/>
              </a:rPr>
              <a:t>bas tr</a:t>
            </a:r>
            <a:r>
              <a:rPr lang="lv-LV" dirty="0">
                <a:latin typeface="DroidSansFallback"/>
              </a:rPr>
              <a:t>ū</a:t>
            </a:r>
            <a:r>
              <a:rPr lang="lv-LV" dirty="0">
                <a:latin typeface="ArialMT"/>
              </a:rPr>
              <a:t>kums</a:t>
            </a:r>
            <a:r>
              <a:rPr lang="lv-LV" dirty="0">
                <a:latin typeface="KedageNormal"/>
              </a:rPr>
              <a:t>)</a:t>
            </a:r>
          </a:p>
          <a:p>
            <a:r>
              <a:rPr lang="lv-LV" dirty="0">
                <a:latin typeface="KedageNormal"/>
              </a:rPr>
              <a:t>3. </a:t>
            </a:r>
            <a:r>
              <a:rPr lang="lv-LV" dirty="0">
                <a:latin typeface="ArialMT"/>
              </a:rPr>
              <a:t>k</a:t>
            </a:r>
            <a:r>
              <a:rPr lang="lv-LV" dirty="0">
                <a:latin typeface="DroidSansFallback"/>
              </a:rPr>
              <a:t>ā </a:t>
            </a:r>
            <a:r>
              <a:rPr lang="lv-LV" dirty="0">
                <a:latin typeface="ArialMT"/>
              </a:rPr>
              <a:t>samait</a:t>
            </a:r>
            <a:r>
              <a:rPr lang="lv-LV" dirty="0">
                <a:latin typeface="DroidSansFallback"/>
              </a:rPr>
              <a:t>ā</a:t>
            </a:r>
            <a:r>
              <a:rPr lang="lv-LV" dirty="0">
                <a:latin typeface="ArialMT"/>
              </a:rPr>
              <a:t>t</a:t>
            </a:r>
            <a:r>
              <a:rPr lang="lv-LV" dirty="0">
                <a:latin typeface="DroidSansFallback"/>
              </a:rPr>
              <a:t>ī</a:t>
            </a:r>
            <a:r>
              <a:rPr lang="lv-LV" dirty="0">
                <a:latin typeface="ArialMT"/>
              </a:rPr>
              <a:t>ba </a:t>
            </a:r>
            <a:r>
              <a:rPr lang="lv-LV" dirty="0">
                <a:latin typeface="KedageNormal"/>
              </a:rPr>
              <a:t>(</a:t>
            </a:r>
            <a:r>
              <a:rPr lang="lv-LV" dirty="0">
                <a:latin typeface="ArialMT"/>
              </a:rPr>
              <a:t>tiešais </a:t>
            </a:r>
            <a:r>
              <a:rPr lang="lv-LV" dirty="0" err="1">
                <a:latin typeface="ArialMT"/>
              </a:rPr>
              <a:t>amor</a:t>
            </a:r>
            <a:r>
              <a:rPr lang="lv-LV" dirty="0" err="1">
                <a:latin typeface="DroidSansFallback"/>
              </a:rPr>
              <a:t>ā</a:t>
            </a:r>
            <a:r>
              <a:rPr lang="lv-LV" dirty="0" err="1">
                <a:latin typeface="ArialMT"/>
              </a:rPr>
              <a:t>lisms</a:t>
            </a:r>
            <a:r>
              <a:rPr lang="lv-LV" dirty="0">
                <a:latin typeface="KedageNormal"/>
              </a:rPr>
              <a:t>)</a:t>
            </a:r>
          </a:p>
          <a:p>
            <a:r>
              <a:rPr lang="lv-LV" dirty="0">
                <a:latin typeface="ArialMT"/>
              </a:rPr>
              <a:t>Ļaunais kļ</a:t>
            </a:r>
            <a:r>
              <a:rPr lang="lv-LV" dirty="0">
                <a:latin typeface="DroidSansFallback"/>
              </a:rPr>
              <a:t>ū</a:t>
            </a:r>
            <a:r>
              <a:rPr lang="lv-LV" dirty="0">
                <a:latin typeface="ArialMT"/>
              </a:rPr>
              <a:t>st par normu</a:t>
            </a:r>
            <a:r>
              <a:rPr lang="lv-LV" dirty="0">
                <a:latin typeface="KedageNormal"/>
              </a:rPr>
              <a:t>, </a:t>
            </a:r>
            <a:r>
              <a:rPr lang="lv-LV" dirty="0">
                <a:latin typeface="ArialMT"/>
              </a:rPr>
              <a:t>ja blakus nav </a:t>
            </a:r>
            <a:r>
              <a:rPr lang="lv-LV" dirty="0">
                <a:latin typeface="DroidSansFallback"/>
              </a:rPr>
              <a:t>ī</a:t>
            </a:r>
            <a:r>
              <a:rPr lang="lv-LV" dirty="0">
                <a:latin typeface="ArialMT"/>
              </a:rPr>
              <a:t>sti lab</a:t>
            </a:r>
            <a:r>
              <a:rPr lang="lv-LV" dirty="0">
                <a:latin typeface="DroidSansFallback"/>
              </a:rPr>
              <a:t>ā</a:t>
            </a:r>
            <a:r>
              <a:rPr lang="lv-LV" dirty="0">
                <a:latin typeface="KedageNormal"/>
              </a:rPr>
              <a:t>, </a:t>
            </a:r>
            <a:r>
              <a:rPr lang="lv-LV" dirty="0">
                <a:latin typeface="ArialMT"/>
              </a:rPr>
              <a:t>kas der sal</a:t>
            </a:r>
            <a:r>
              <a:rPr lang="lv-LV" dirty="0">
                <a:latin typeface="DroidSansFallback"/>
              </a:rPr>
              <a:t>ī</a:t>
            </a:r>
            <a:r>
              <a:rPr lang="lv-LV" dirty="0">
                <a:latin typeface="ArialMT"/>
              </a:rPr>
              <a:t>dzin</a:t>
            </a:r>
            <a:r>
              <a:rPr lang="lv-LV" dirty="0">
                <a:latin typeface="DroidSansFallback"/>
              </a:rPr>
              <a:t>ā</a:t>
            </a:r>
            <a:r>
              <a:rPr lang="lv-LV" dirty="0">
                <a:latin typeface="ArialMT"/>
              </a:rPr>
              <a:t>jumam</a:t>
            </a:r>
            <a:r>
              <a:rPr lang="lv-LV" dirty="0">
                <a:latin typeface="KedageNormal"/>
              </a:rPr>
              <a:t>.</a:t>
            </a:r>
          </a:p>
          <a:p>
            <a:r>
              <a:rPr lang="lv-LV" dirty="0">
                <a:latin typeface="ArialMT"/>
              </a:rPr>
              <a:t>Augst</a:t>
            </a:r>
            <a:r>
              <a:rPr lang="lv-LV" dirty="0">
                <a:latin typeface="DroidSansFallback"/>
              </a:rPr>
              <a:t>ā</a:t>
            </a:r>
            <a:r>
              <a:rPr lang="lv-LV" dirty="0">
                <a:latin typeface="ArialMT"/>
              </a:rPr>
              <a:t>kais ļaunais sav</a:t>
            </a:r>
            <a:r>
              <a:rPr lang="lv-LV" dirty="0">
                <a:latin typeface="DroidSansFallback"/>
              </a:rPr>
              <a:t>ā </a:t>
            </a:r>
            <a:r>
              <a:rPr lang="lv-LV" dirty="0">
                <a:latin typeface="ArialMT"/>
              </a:rPr>
              <a:t>gal</a:t>
            </a:r>
            <a:r>
              <a:rPr lang="lv-LV" dirty="0">
                <a:latin typeface="DroidSansFallback"/>
              </a:rPr>
              <a:t>ē</a:t>
            </a:r>
            <a:r>
              <a:rPr lang="lv-LV" dirty="0">
                <a:latin typeface="ArialMT"/>
              </a:rPr>
              <a:t>j</a:t>
            </a:r>
            <a:r>
              <a:rPr lang="lv-LV" dirty="0">
                <a:latin typeface="DroidSansFallback"/>
              </a:rPr>
              <a:t>ā </a:t>
            </a:r>
            <a:r>
              <a:rPr lang="lv-LV" dirty="0">
                <a:latin typeface="ArialMT"/>
              </a:rPr>
              <a:t>izpausm</a:t>
            </a:r>
            <a:r>
              <a:rPr lang="lv-LV" dirty="0">
                <a:latin typeface="DroidSansFallback"/>
              </a:rPr>
              <a:t>ē </a:t>
            </a:r>
            <a:r>
              <a:rPr lang="lv-LV" dirty="0">
                <a:latin typeface="ArialMT"/>
              </a:rPr>
              <a:t>var kļ</a:t>
            </a:r>
            <a:r>
              <a:rPr lang="lv-LV" dirty="0">
                <a:latin typeface="DroidSansFallback"/>
              </a:rPr>
              <a:t>ū</a:t>
            </a:r>
            <a:r>
              <a:rPr lang="lv-LV" dirty="0">
                <a:latin typeface="ArialMT"/>
              </a:rPr>
              <a:t>t par absol</a:t>
            </a:r>
            <a:r>
              <a:rPr lang="lv-LV" dirty="0">
                <a:latin typeface="DroidSansFallback"/>
              </a:rPr>
              <a:t>ū</a:t>
            </a:r>
            <a:r>
              <a:rPr lang="lv-LV" dirty="0">
                <a:latin typeface="ArialMT"/>
              </a:rPr>
              <a:t>to ļauno – piln</a:t>
            </a:r>
            <a:r>
              <a:rPr lang="lv-LV" dirty="0">
                <a:latin typeface="DroidSansFallback"/>
              </a:rPr>
              <a:t>ī</a:t>
            </a:r>
            <a:r>
              <a:rPr lang="lv-LV" dirty="0">
                <a:latin typeface="ArialMT"/>
              </a:rPr>
              <a:t>gu</a:t>
            </a:r>
          </a:p>
          <a:p>
            <a:r>
              <a:rPr lang="lv-LV" dirty="0">
                <a:latin typeface="ArialMT"/>
              </a:rPr>
              <a:t>lab</a:t>
            </a:r>
            <a:r>
              <a:rPr lang="lv-LV" dirty="0">
                <a:latin typeface="DroidSansFallback"/>
              </a:rPr>
              <a:t>ā </a:t>
            </a:r>
            <a:r>
              <a:rPr lang="lv-LV" dirty="0">
                <a:latin typeface="ArialMT"/>
              </a:rPr>
              <a:t>noliegumu</a:t>
            </a:r>
            <a:r>
              <a:rPr lang="lv-LV" dirty="0">
                <a:latin typeface="KedageNormal"/>
              </a:rPr>
              <a:t>.</a:t>
            </a:r>
            <a:endParaRPr lang="lv-LV" dirty="0"/>
          </a:p>
        </p:txBody>
      </p:sp>
    </p:spTree>
    <p:extLst>
      <p:ext uri="{BB962C8B-B14F-4D97-AF65-F5344CB8AC3E}">
        <p14:creationId xmlns:p14="http://schemas.microsoft.com/office/powerpoint/2010/main" xmlns="" val="102922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150" y="518616"/>
            <a:ext cx="11301274" cy="5078313"/>
          </a:xfrm>
          <a:prstGeom prst="rect">
            <a:avLst/>
          </a:prstGeom>
        </p:spPr>
        <p:txBody>
          <a:bodyPr wrap="square">
            <a:spAutoFit/>
          </a:bodyPr>
          <a:lstStyle/>
          <a:p>
            <a:pPr algn="ctr"/>
            <a:r>
              <a:rPr lang="lv-LV" b="1" dirty="0">
                <a:latin typeface="Arial-BoldMT"/>
              </a:rPr>
              <a:t>Taisn</a:t>
            </a:r>
            <a:r>
              <a:rPr lang="lv-LV" dirty="0">
                <a:latin typeface="DroidSansFallback"/>
              </a:rPr>
              <a:t>ī</a:t>
            </a:r>
            <a:r>
              <a:rPr lang="lv-LV" b="1" dirty="0">
                <a:latin typeface="Arial-BoldMT"/>
              </a:rPr>
              <a:t>gums un pien</a:t>
            </a:r>
            <a:r>
              <a:rPr lang="lv-LV" dirty="0">
                <a:latin typeface="DroidSansFallback"/>
              </a:rPr>
              <a:t>ā</a:t>
            </a:r>
            <a:r>
              <a:rPr lang="lv-LV" b="1" dirty="0">
                <a:latin typeface="Arial-BoldMT"/>
              </a:rPr>
              <a:t>kums</a:t>
            </a:r>
          </a:p>
          <a:p>
            <a:r>
              <a:rPr lang="lv-LV" dirty="0">
                <a:latin typeface="ArialMT"/>
              </a:rPr>
              <a:t>Taisn</a:t>
            </a:r>
            <a:r>
              <a:rPr lang="lv-LV" dirty="0">
                <a:latin typeface="DroidSansFallback"/>
              </a:rPr>
              <a:t>ī</a:t>
            </a:r>
            <a:r>
              <a:rPr lang="lv-LV" dirty="0">
                <a:latin typeface="ArialMT"/>
              </a:rPr>
              <a:t>gums ir indiv</a:t>
            </a:r>
            <a:r>
              <a:rPr lang="lv-LV" dirty="0">
                <a:latin typeface="DroidSansFallback"/>
              </a:rPr>
              <a:t>ī</a:t>
            </a:r>
            <a:r>
              <a:rPr lang="lv-LV" dirty="0">
                <a:latin typeface="ArialMT"/>
              </a:rPr>
              <a:t>da tikums vai labas sabiedrisk</a:t>
            </a:r>
            <a:r>
              <a:rPr lang="lv-LV" dirty="0">
                <a:latin typeface="DroidSansFallback"/>
              </a:rPr>
              <a:t>ā</a:t>
            </a:r>
            <a:r>
              <a:rPr lang="lv-LV" dirty="0">
                <a:latin typeface="ArialMT"/>
              </a:rPr>
              <a:t>s iek</a:t>
            </a:r>
            <a:r>
              <a:rPr lang="lv-LV" dirty="0">
                <a:latin typeface="DroidSansFallback"/>
              </a:rPr>
              <a:t>ā</a:t>
            </a:r>
            <a:r>
              <a:rPr lang="lv-LV" dirty="0">
                <a:latin typeface="ArialMT"/>
              </a:rPr>
              <a:t>rtas</a:t>
            </a:r>
          </a:p>
          <a:p>
            <a:r>
              <a:rPr lang="lv-LV" dirty="0">
                <a:latin typeface="DroidSansFallback"/>
              </a:rPr>
              <a:t>ī</a:t>
            </a:r>
            <a:r>
              <a:rPr lang="lv-LV" dirty="0">
                <a:latin typeface="ArialMT"/>
              </a:rPr>
              <a:t>paš</a:t>
            </a:r>
            <a:r>
              <a:rPr lang="lv-LV" dirty="0">
                <a:latin typeface="DroidSansFallback"/>
              </a:rPr>
              <a:t>ī</a:t>
            </a:r>
            <a:r>
              <a:rPr lang="lv-LV" dirty="0">
                <a:latin typeface="ArialMT"/>
              </a:rPr>
              <a:t>ba</a:t>
            </a:r>
            <a:r>
              <a:rPr lang="lv-LV" dirty="0">
                <a:latin typeface="KedageNormal"/>
              </a:rPr>
              <a:t>. </a:t>
            </a:r>
            <a:r>
              <a:rPr lang="lv-LV" dirty="0">
                <a:latin typeface="ArialMT"/>
              </a:rPr>
              <a:t>Atsevišķu cilv</a:t>
            </a:r>
            <a:r>
              <a:rPr lang="lv-LV" dirty="0">
                <a:latin typeface="DroidSansFallback"/>
              </a:rPr>
              <a:t>ē</a:t>
            </a:r>
            <a:r>
              <a:rPr lang="lv-LV" dirty="0">
                <a:latin typeface="ArialMT"/>
              </a:rPr>
              <a:t>ku var nosaukt par taisnpr</a:t>
            </a:r>
            <a:r>
              <a:rPr lang="lv-LV" dirty="0">
                <a:latin typeface="DroidSansFallback"/>
              </a:rPr>
              <a:t>ā</a:t>
            </a:r>
            <a:r>
              <a:rPr lang="lv-LV" dirty="0">
                <a:latin typeface="ArialMT"/>
              </a:rPr>
              <a:t>t</a:t>
            </a:r>
            <a:r>
              <a:rPr lang="lv-LV" dirty="0">
                <a:latin typeface="DroidSansFallback"/>
              </a:rPr>
              <a:t>ī</a:t>
            </a:r>
            <a:r>
              <a:rPr lang="lv-LV" dirty="0">
                <a:latin typeface="ArialMT"/>
              </a:rPr>
              <a:t>gu jeb taisn</a:t>
            </a:r>
            <a:r>
              <a:rPr lang="lv-LV" dirty="0">
                <a:latin typeface="DroidSansFallback"/>
              </a:rPr>
              <a:t>ī</a:t>
            </a:r>
            <a:r>
              <a:rPr lang="lv-LV" dirty="0">
                <a:latin typeface="ArialMT"/>
              </a:rPr>
              <a:t>gu tad</a:t>
            </a:r>
            <a:r>
              <a:rPr lang="lv-LV" dirty="0">
                <a:latin typeface="KedageNormal"/>
              </a:rPr>
              <a:t>,</a:t>
            </a:r>
          </a:p>
          <a:p>
            <a:r>
              <a:rPr lang="lv-LV" dirty="0">
                <a:latin typeface="ArialMT"/>
              </a:rPr>
              <a:t>ja viņš sniedz citiem cilv</a:t>
            </a:r>
            <a:r>
              <a:rPr lang="lv-LV" dirty="0">
                <a:latin typeface="DroidSansFallback"/>
              </a:rPr>
              <a:t>ē</a:t>
            </a:r>
            <a:r>
              <a:rPr lang="lv-LV" dirty="0">
                <a:latin typeface="ArialMT"/>
              </a:rPr>
              <a:t>kiem to</a:t>
            </a:r>
            <a:r>
              <a:rPr lang="lv-LV" dirty="0">
                <a:latin typeface="KedageNormal"/>
              </a:rPr>
              <a:t>, </a:t>
            </a:r>
            <a:r>
              <a:rPr lang="lv-LV" dirty="0">
                <a:latin typeface="ArialMT"/>
              </a:rPr>
              <a:t>kas pieder viņam</a:t>
            </a:r>
            <a:r>
              <a:rPr lang="lv-LV" dirty="0">
                <a:latin typeface="KedageNormal"/>
              </a:rPr>
              <a:t>.</a:t>
            </a:r>
          </a:p>
          <a:p>
            <a:r>
              <a:rPr lang="lv-LV" dirty="0">
                <a:latin typeface="ArialMT"/>
              </a:rPr>
              <a:t>Mor</a:t>
            </a:r>
            <a:r>
              <a:rPr lang="lv-LV" dirty="0">
                <a:latin typeface="DroidSansFallback"/>
              </a:rPr>
              <a:t>ā</a:t>
            </a:r>
            <a:r>
              <a:rPr lang="lv-LV" dirty="0">
                <a:latin typeface="ArialMT"/>
              </a:rPr>
              <a:t>lais pien</a:t>
            </a:r>
            <a:r>
              <a:rPr lang="lv-LV" dirty="0">
                <a:latin typeface="DroidSansFallback"/>
              </a:rPr>
              <a:t>ā</a:t>
            </a:r>
            <a:r>
              <a:rPr lang="lv-LV" dirty="0">
                <a:latin typeface="ArialMT"/>
              </a:rPr>
              <a:t>kums ir t</a:t>
            </a:r>
            <a:r>
              <a:rPr lang="lv-LV" dirty="0">
                <a:latin typeface="DroidSansFallback"/>
              </a:rPr>
              <a:t>ā</a:t>
            </a:r>
            <a:r>
              <a:rPr lang="lv-LV" dirty="0">
                <a:latin typeface="ArialMT"/>
              </a:rPr>
              <a:t>da pav</a:t>
            </a:r>
            <a:r>
              <a:rPr lang="lv-LV" dirty="0">
                <a:latin typeface="DroidSansFallback"/>
              </a:rPr>
              <a:t>ē</a:t>
            </a:r>
            <a:r>
              <a:rPr lang="lv-LV" dirty="0">
                <a:latin typeface="ArialMT"/>
              </a:rPr>
              <a:t>le darboties vai nedarboties</a:t>
            </a:r>
            <a:r>
              <a:rPr lang="lv-LV" dirty="0">
                <a:latin typeface="KedageNormal"/>
              </a:rPr>
              <a:t>,</a:t>
            </a:r>
          </a:p>
          <a:p>
            <a:r>
              <a:rPr lang="lv-LV" dirty="0">
                <a:latin typeface="ArialMT"/>
              </a:rPr>
              <a:t>kas izstumj visus citus pamatojumus</a:t>
            </a:r>
            <a:r>
              <a:rPr lang="lv-LV" dirty="0">
                <a:latin typeface="KedageNormal"/>
              </a:rPr>
              <a:t>. </a:t>
            </a:r>
            <a:r>
              <a:rPr lang="lv-LV" dirty="0">
                <a:latin typeface="ArialMT"/>
              </a:rPr>
              <a:t>Neb</a:t>
            </a:r>
            <a:r>
              <a:rPr lang="lv-LV" dirty="0">
                <a:latin typeface="DroidSansFallback"/>
              </a:rPr>
              <a:t>ū</a:t>
            </a:r>
            <a:r>
              <a:rPr lang="lv-LV" dirty="0">
                <a:latin typeface="ArialMT"/>
              </a:rPr>
              <a:t>t nav viegli pateikt</a:t>
            </a:r>
            <a:r>
              <a:rPr lang="lv-LV" dirty="0">
                <a:latin typeface="KedageNormal"/>
              </a:rPr>
              <a:t>, </a:t>
            </a:r>
            <a:r>
              <a:rPr lang="lv-LV" dirty="0">
                <a:latin typeface="ArialMT"/>
              </a:rPr>
              <a:t>k</a:t>
            </a:r>
            <a:r>
              <a:rPr lang="lv-LV" dirty="0">
                <a:latin typeface="DroidSansFallback"/>
              </a:rPr>
              <a:t>ā</a:t>
            </a:r>
            <a:r>
              <a:rPr lang="lv-LV" dirty="0">
                <a:latin typeface="ArialMT"/>
              </a:rPr>
              <a:t>di</a:t>
            </a:r>
          </a:p>
          <a:p>
            <a:r>
              <a:rPr lang="lv-LV" dirty="0">
                <a:latin typeface="ArialMT"/>
              </a:rPr>
              <a:t>mor</a:t>
            </a:r>
            <a:r>
              <a:rPr lang="lv-LV" dirty="0">
                <a:latin typeface="DroidSansFallback"/>
              </a:rPr>
              <a:t>ā</a:t>
            </a:r>
            <a:r>
              <a:rPr lang="lv-LV" dirty="0">
                <a:latin typeface="ArialMT"/>
              </a:rPr>
              <a:t>li pien</a:t>
            </a:r>
            <a:r>
              <a:rPr lang="lv-LV" dirty="0">
                <a:latin typeface="DroidSansFallback"/>
              </a:rPr>
              <a:t>ā</a:t>
            </a:r>
            <a:r>
              <a:rPr lang="lv-LV" dirty="0">
                <a:latin typeface="ArialMT"/>
              </a:rPr>
              <a:t>kumi ir cilv</a:t>
            </a:r>
            <a:r>
              <a:rPr lang="lv-LV" dirty="0">
                <a:latin typeface="DroidSansFallback"/>
              </a:rPr>
              <a:t>ē</a:t>
            </a:r>
            <a:r>
              <a:rPr lang="lv-LV" dirty="0">
                <a:latin typeface="ArialMT"/>
              </a:rPr>
              <a:t>kam</a:t>
            </a:r>
            <a:r>
              <a:rPr lang="lv-LV" dirty="0">
                <a:latin typeface="KedageNormal"/>
              </a:rPr>
              <a:t>. </a:t>
            </a:r>
            <a:r>
              <a:rPr lang="lv-LV" dirty="0">
                <a:latin typeface="ArialMT"/>
              </a:rPr>
              <a:t>Vai viņam</a:t>
            </a:r>
            <a:r>
              <a:rPr lang="lv-LV" dirty="0">
                <a:latin typeface="KedageNormal"/>
              </a:rPr>
              <a:t>, </a:t>
            </a:r>
            <a:r>
              <a:rPr lang="lv-LV" dirty="0">
                <a:latin typeface="ArialMT"/>
              </a:rPr>
              <a:t>piem</a:t>
            </a:r>
            <a:r>
              <a:rPr lang="lv-LV" dirty="0">
                <a:latin typeface="DroidSansFallback"/>
              </a:rPr>
              <a:t>ē</a:t>
            </a:r>
            <a:r>
              <a:rPr lang="lv-LV" dirty="0">
                <a:latin typeface="ArialMT"/>
              </a:rPr>
              <a:t>ram</a:t>
            </a:r>
            <a:r>
              <a:rPr lang="lv-LV" dirty="0">
                <a:latin typeface="KedageNormal"/>
              </a:rPr>
              <a:t>, </a:t>
            </a:r>
            <a:r>
              <a:rPr lang="lv-LV" dirty="0">
                <a:latin typeface="ArialMT"/>
              </a:rPr>
              <a:t>ir pien</a:t>
            </a:r>
            <a:r>
              <a:rPr lang="lv-LV" dirty="0">
                <a:latin typeface="DroidSansFallback"/>
              </a:rPr>
              <a:t>ā</a:t>
            </a:r>
            <a:r>
              <a:rPr lang="lv-LV" dirty="0">
                <a:latin typeface="ArialMT"/>
              </a:rPr>
              <a:t>kums</a:t>
            </a:r>
          </a:p>
          <a:p>
            <a:r>
              <a:rPr lang="lv-LV" dirty="0">
                <a:latin typeface="ArialMT"/>
              </a:rPr>
              <a:t>paziņot policijai par likuma p</a:t>
            </a:r>
            <a:r>
              <a:rPr lang="lv-LV" dirty="0">
                <a:latin typeface="DroidSansFallback"/>
              </a:rPr>
              <a:t>ā</a:t>
            </a:r>
            <a:r>
              <a:rPr lang="lv-LV" dirty="0">
                <a:latin typeface="ArialMT"/>
              </a:rPr>
              <a:t>rk</a:t>
            </a:r>
            <a:r>
              <a:rPr lang="lv-LV" dirty="0">
                <a:latin typeface="DroidSansFallback"/>
              </a:rPr>
              <a:t>ā</a:t>
            </a:r>
            <a:r>
              <a:rPr lang="lv-LV" dirty="0">
                <a:latin typeface="ArialMT"/>
              </a:rPr>
              <a:t>pumiem</a:t>
            </a:r>
            <a:r>
              <a:rPr lang="lv-LV" dirty="0">
                <a:latin typeface="KedageNormal"/>
              </a:rPr>
              <a:t>? </a:t>
            </a:r>
            <a:r>
              <a:rPr lang="lv-LV" dirty="0">
                <a:latin typeface="ArialMT"/>
              </a:rPr>
              <a:t>Ja runa ir par smagu</a:t>
            </a:r>
          </a:p>
          <a:p>
            <a:r>
              <a:rPr lang="lv-LV" dirty="0">
                <a:latin typeface="ArialMT"/>
              </a:rPr>
              <a:t>noziegumu</a:t>
            </a:r>
            <a:r>
              <a:rPr lang="lv-LV" dirty="0">
                <a:latin typeface="KedageNormal"/>
              </a:rPr>
              <a:t>, </a:t>
            </a:r>
            <a:r>
              <a:rPr lang="lv-LV" dirty="0">
                <a:latin typeface="ArialMT"/>
              </a:rPr>
              <a:t>atbilde droši vien b</a:t>
            </a:r>
            <a:r>
              <a:rPr lang="lv-LV" dirty="0">
                <a:latin typeface="DroidSansFallback"/>
              </a:rPr>
              <a:t>ū</a:t>
            </a:r>
            <a:r>
              <a:rPr lang="lv-LV" dirty="0">
                <a:latin typeface="ArialMT"/>
              </a:rPr>
              <a:t>s pozit</a:t>
            </a:r>
            <a:r>
              <a:rPr lang="lv-LV" dirty="0">
                <a:latin typeface="DroidSansFallback"/>
              </a:rPr>
              <a:t>ī</a:t>
            </a:r>
            <a:r>
              <a:rPr lang="lv-LV" dirty="0">
                <a:latin typeface="ArialMT"/>
              </a:rPr>
              <a:t>va</a:t>
            </a:r>
            <a:r>
              <a:rPr lang="lv-LV" dirty="0">
                <a:latin typeface="KedageNormal"/>
              </a:rPr>
              <a:t>, </a:t>
            </a:r>
            <a:r>
              <a:rPr lang="lv-LV" dirty="0">
                <a:latin typeface="ArialMT"/>
              </a:rPr>
              <a:t>taču</a:t>
            </a:r>
            <a:r>
              <a:rPr lang="lv-LV" dirty="0">
                <a:latin typeface="KedageNormal"/>
              </a:rPr>
              <a:t>, </a:t>
            </a:r>
            <a:r>
              <a:rPr lang="lv-LV" dirty="0">
                <a:latin typeface="ArialMT"/>
              </a:rPr>
              <a:t>ja paziņa brauc p</a:t>
            </a:r>
            <a:r>
              <a:rPr lang="lv-LV" dirty="0">
                <a:latin typeface="DroidSansFallback"/>
              </a:rPr>
              <a:t>ā</a:t>
            </a:r>
            <a:r>
              <a:rPr lang="lv-LV" dirty="0">
                <a:latin typeface="ArialMT"/>
              </a:rPr>
              <a:t>ri</a:t>
            </a:r>
          </a:p>
          <a:p>
            <a:r>
              <a:rPr lang="lv-LV" dirty="0">
                <a:latin typeface="ArialMT"/>
              </a:rPr>
              <a:t>ielai pie sarkan</a:t>
            </a:r>
            <a:r>
              <a:rPr lang="lv-LV" dirty="0">
                <a:latin typeface="DroidSansFallback"/>
              </a:rPr>
              <a:t>ā</a:t>
            </a:r>
            <a:r>
              <a:rPr lang="lv-LV" dirty="0">
                <a:latin typeface="ArialMT"/>
              </a:rPr>
              <a:t>s gaismas</a:t>
            </a:r>
            <a:r>
              <a:rPr lang="lv-LV" dirty="0">
                <a:latin typeface="KedageNormal"/>
              </a:rPr>
              <a:t>? </a:t>
            </a:r>
            <a:r>
              <a:rPr lang="lv-LV" dirty="0">
                <a:latin typeface="ArialMT"/>
              </a:rPr>
              <a:t>Ja runa b</a:t>
            </a:r>
            <a:r>
              <a:rPr lang="lv-LV" dirty="0">
                <a:latin typeface="DroidSansFallback"/>
              </a:rPr>
              <a:t>ū</a:t>
            </a:r>
            <a:r>
              <a:rPr lang="lv-LV" dirty="0">
                <a:latin typeface="ArialMT"/>
              </a:rPr>
              <a:t>tu par mor</a:t>
            </a:r>
            <a:r>
              <a:rPr lang="lv-LV" dirty="0">
                <a:latin typeface="DroidSansFallback"/>
              </a:rPr>
              <a:t>ā</a:t>
            </a:r>
            <a:r>
              <a:rPr lang="lv-LV" dirty="0">
                <a:latin typeface="ArialMT"/>
              </a:rPr>
              <a:t>lu pien</a:t>
            </a:r>
            <a:r>
              <a:rPr lang="lv-LV" dirty="0">
                <a:latin typeface="DroidSansFallback"/>
              </a:rPr>
              <a:t>ā</a:t>
            </a:r>
            <a:r>
              <a:rPr lang="lv-LV" dirty="0">
                <a:latin typeface="ArialMT"/>
              </a:rPr>
              <a:t>kumu</a:t>
            </a:r>
            <a:r>
              <a:rPr lang="lv-LV" dirty="0">
                <a:latin typeface="KedageNormal"/>
              </a:rPr>
              <a:t>,</a:t>
            </a:r>
          </a:p>
          <a:p>
            <a:r>
              <a:rPr lang="lv-LV" dirty="0">
                <a:latin typeface="ArialMT"/>
              </a:rPr>
              <a:t>draudz</a:t>
            </a:r>
            <a:r>
              <a:rPr lang="lv-LV" dirty="0">
                <a:latin typeface="DroidSansFallback"/>
              </a:rPr>
              <a:t>ī</a:t>
            </a:r>
            <a:r>
              <a:rPr lang="lv-LV" dirty="0">
                <a:latin typeface="ArialMT"/>
              </a:rPr>
              <a:t>ba nevar</a:t>
            </a:r>
            <a:r>
              <a:rPr lang="lv-LV" dirty="0">
                <a:latin typeface="DroidSansFallback"/>
              </a:rPr>
              <a:t>ē</a:t>
            </a:r>
            <a:r>
              <a:rPr lang="lv-LV" dirty="0">
                <a:latin typeface="ArialMT"/>
              </a:rPr>
              <a:t>tu b</a:t>
            </a:r>
            <a:r>
              <a:rPr lang="lv-LV" dirty="0">
                <a:latin typeface="DroidSansFallback"/>
              </a:rPr>
              <a:t>ū</a:t>
            </a:r>
            <a:r>
              <a:rPr lang="lv-LV" dirty="0">
                <a:latin typeface="ArialMT"/>
              </a:rPr>
              <a:t>t par šķ</a:t>
            </a:r>
            <a:r>
              <a:rPr lang="lv-LV" dirty="0">
                <a:latin typeface="DroidSansFallback"/>
              </a:rPr>
              <a:t>ē</a:t>
            </a:r>
            <a:r>
              <a:rPr lang="lv-LV" dirty="0">
                <a:latin typeface="ArialMT"/>
              </a:rPr>
              <a:t>rsli paziņošanai</a:t>
            </a:r>
            <a:r>
              <a:rPr lang="lv-LV" dirty="0">
                <a:latin typeface="KedageNormal"/>
              </a:rPr>
              <a:t>, </a:t>
            </a:r>
            <a:r>
              <a:rPr lang="lv-LV" dirty="0">
                <a:latin typeface="ArialMT"/>
              </a:rPr>
              <a:t>jo p</a:t>
            </a:r>
            <a:r>
              <a:rPr lang="lv-LV" dirty="0">
                <a:latin typeface="DroidSansFallback"/>
              </a:rPr>
              <a:t>ē</a:t>
            </a:r>
            <a:r>
              <a:rPr lang="lv-LV" dirty="0">
                <a:latin typeface="ArialMT"/>
              </a:rPr>
              <a:t>c defin</a:t>
            </a:r>
            <a:r>
              <a:rPr lang="lv-LV" dirty="0">
                <a:latin typeface="DroidSansFallback"/>
              </a:rPr>
              <a:t>ī</a:t>
            </a:r>
            <a:r>
              <a:rPr lang="lv-LV" dirty="0">
                <a:latin typeface="ArialMT"/>
              </a:rPr>
              <a:t>cijas</a:t>
            </a:r>
          </a:p>
          <a:p>
            <a:r>
              <a:rPr lang="lv-LV" dirty="0">
                <a:latin typeface="ArialMT"/>
              </a:rPr>
              <a:t>pien</a:t>
            </a:r>
            <a:r>
              <a:rPr lang="lv-LV" dirty="0">
                <a:latin typeface="DroidSansFallback"/>
              </a:rPr>
              <a:t>ā</a:t>
            </a:r>
            <a:r>
              <a:rPr lang="lv-LV" dirty="0">
                <a:latin typeface="ArialMT"/>
              </a:rPr>
              <a:t>kums ir svar</a:t>
            </a:r>
            <a:r>
              <a:rPr lang="lv-LV" dirty="0">
                <a:latin typeface="DroidSansFallback"/>
              </a:rPr>
              <a:t>ī</a:t>
            </a:r>
            <a:r>
              <a:rPr lang="lv-LV" dirty="0">
                <a:latin typeface="ArialMT"/>
              </a:rPr>
              <a:t>g</a:t>
            </a:r>
            <a:r>
              <a:rPr lang="lv-LV" dirty="0">
                <a:latin typeface="DroidSansFallback"/>
              </a:rPr>
              <a:t>ā</a:t>
            </a:r>
            <a:r>
              <a:rPr lang="lv-LV" dirty="0">
                <a:latin typeface="ArialMT"/>
              </a:rPr>
              <a:t>ks par citiem apst</a:t>
            </a:r>
            <a:r>
              <a:rPr lang="lv-LV" dirty="0">
                <a:latin typeface="DroidSansFallback"/>
              </a:rPr>
              <a:t>ā</a:t>
            </a:r>
            <a:r>
              <a:rPr lang="lv-LV" dirty="0">
                <a:latin typeface="ArialMT"/>
              </a:rPr>
              <a:t>kļiem</a:t>
            </a:r>
            <a:r>
              <a:rPr lang="lv-LV" dirty="0">
                <a:latin typeface="KedageNormal"/>
              </a:rPr>
              <a:t>. </a:t>
            </a:r>
          </a:p>
          <a:p>
            <a:r>
              <a:rPr lang="lv-LV" dirty="0">
                <a:latin typeface="ArialMT"/>
              </a:rPr>
              <a:t>Pirmais un svar</a:t>
            </a:r>
            <a:r>
              <a:rPr lang="lv-LV" dirty="0">
                <a:latin typeface="DroidSansFallback"/>
              </a:rPr>
              <a:t>ī</a:t>
            </a:r>
            <a:r>
              <a:rPr lang="lv-LV" dirty="0">
                <a:latin typeface="ArialMT"/>
              </a:rPr>
              <a:t>g</a:t>
            </a:r>
            <a:r>
              <a:rPr lang="lv-LV" dirty="0">
                <a:latin typeface="DroidSansFallback"/>
              </a:rPr>
              <a:t>ā</a:t>
            </a:r>
            <a:r>
              <a:rPr lang="lv-LV" dirty="0">
                <a:latin typeface="ArialMT"/>
              </a:rPr>
              <a:t>kais</a:t>
            </a:r>
          </a:p>
          <a:p>
            <a:r>
              <a:rPr lang="lv-LV" dirty="0">
                <a:latin typeface="ArialMT"/>
              </a:rPr>
              <a:t>cilv</a:t>
            </a:r>
            <a:r>
              <a:rPr lang="lv-LV" dirty="0">
                <a:latin typeface="DroidSansFallback"/>
              </a:rPr>
              <a:t>ē</a:t>
            </a:r>
            <a:r>
              <a:rPr lang="lv-LV" dirty="0">
                <a:latin typeface="ArialMT"/>
              </a:rPr>
              <a:t>ka pien</a:t>
            </a:r>
            <a:r>
              <a:rPr lang="lv-LV" dirty="0">
                <a:latin typeface="DroidSansFallback"/>
              </a:rPr>
              <a:t>ā</a:t>
            </a:r>
            <a:r>
              <a:rPr lang="lv-LV" dirty="0">
                <a:latin typeface="ArialMT"/>
              </a:rPr>
              <a:t>kums ir b</a:t>
            </a:r>
            <a:r>
              <a:rPr lang="lv-LV" dirty="0">
                <a:latin typeface="DroidSansFallback"/>
              </a:rPr>
              <a:t>ū</a:t>
            </a:r>
            <a:r>
              <a:rPr lang="lv-LV" dirty="0">
                <a:latin typeface="ArialMT"/>
              </a:rPr>
              <a:t>t nepieciešamam</a:t>
            </a:r>
            <a:r>
              <a:rPr lang="lv-LV" dirty="0">
                <a:latin typeface="KedageNormal"/>
              </a:rPr>
              <a:t>, </a:t>
            </a:r>
            <a:r>
              <a:rPr lang="lv-LV" dirty="0">
                <a:latin typeface="ArialMT"/>
              </a:rPr>
              <a:t>vajadz</a:t>
            </a:r>
            <a:r>
              <a:rPr lang="lv-LV" dirty="0">
                <a:latin typeface="DroidSansFallback"/>
              </a:rPr>
              <a:t>ī</a:t>
            </a:r>
            <a:r>
              <a:rPr lang="lv-LV" dirty="0">
                <a:latin typeface="ArialMT"/>
              </a:rPr>
              <a:t>gam ģimenei</a:t>
            </a:r>
            <a:r>
              <a:rPr lang="lv-LV" dirty="0">
                <a:latin typeface="KedageNormal"/>
              </a:rPr>
              <a:t>,</a:t>
            </a:r>
          </a:p>
          <a:p>
            <a:r>
              <a:rPr lang="lv-LV" dirty="0">
                <a:latin typeface="ArialMT"/>
              </a:rPr>
              <a:t>sabiedr</a:t>
            </a:r>
            <a:r>
              <a:rPr lang="lv-LV" dirty="0">
                <a:latin typeface="DroidSansFallback"/>
              </a:rPr>
              <a:t>ī</a:t>
            </a:r>
            <a:r>
              <a:rPr lang="lv-LV" dirty="0">
                <a:latin typeface="ArialMT"/>
              </a:rPr>
              <a:t>bai</a:t>
            </a:r>
            <a:r>
              <a:rPr lang="lv-LV" dirty="0">
                <a:latin typeface="KedageNormal"/>
              </a:rPr>
              <a:t>, </a:t>
            </a:r>
            <a:r>
              <a:rPr lang="lv-LV" dirty="0">
                <a:latin typeface="ArialMT"/>
              </a:rPr>
              <a:t>tautai</a:t>
            </a:r>
            <a:r>
              <a:rPr lang="lv-LV" dirty="0">
                <a:latin typeface="KedageNormal"/>
              </a:rPr>
              <a:t>, </a:t>
            </a:r>
            <a:r>
              <a:rPr lang="lv-LV" dirty="0">
                <a:latin typeface="ArialMT"/>
              </a:rPr>
              <a:t>darbam</a:t>
            </a:r>
            <a:r>
              <a:rPr lang="lv-LV" dirty="0">
                <a:latin typeface="KedageNormal"/>
              </a:rPr>
              <a:t>, </a:t>
            </a:r>
            <a:r>
              <a:rPr lang="lv-LV" dirty="0">
                <a:latin typeface="ArialMT"/>
              </a:rPr>
              <a:t>b</a:t>
            </a:r>
            <a:r>
              <a:rPr lang="lv-LV" dirty="0">
                <a:latin typeface="DroidSansFallback"/>
              </a:rPr>
              <a:t>ū</a:t>
            </a:r>
            <a:r>
              <a:rPr lang="lv-LV" dirty="0">
                <a:latin typeface="ArialMT"/>
              </a:rPr>
              <a:t>t dz</a:t>
            </a:r>
            <a:r>
              <a:rPr lang="lv-LV" dirty="0">
                <a:latin typeface="DroidSansFallback"/>
              </a:rPr>
              <a:t>ī</a:t>
            </a:r>
            <a:r>
              <a:rPr lang="lv-LV" dirty="0">
                <a:latin typeface="ArialMT"/>
              </a:rPr>
              <a:t>ves veidot</a:t>
            </a:r>
            <a:r>
              <a:rPr lang="lv-LV" dirty="0">
                <a:latin typeface="DroidSansFallback"/>
              </a:rPr>
              <a:t>ā</a:t>
            </a:r>
            <a:r>
              <a:rPr lang="lv-LV" dirty="0">
                <a:latin typeface="ArialMT"/>
              </a:rPr>
              <a:t>jiem</a:t>
            </a:r>
            <a:r>
              <a:rPr lang="lv-LV" dirty="0">
                <a:latin typeface="KedageNormal"/>
              </a:rPr>
              <a:t>, </a:t>
            </a:r>
            <a:r>
              <a:rPr lang="lv-LV" dirty="0">
                <a:latin typeface="ArialMT"/>
              </a:rPr>
              <a:t>rad</a:t>
            </a:r>
            <a:r>
              <a:rPr lang="lv-LV" dirty="0">
                <a:latin typeface="DroidSansFallback"/>
              </a:rPr>
              <a:t>ī</a:t>
            </a:r>
            <a:r>
              <a:rPr lang="lv-LV" dirty="0">
                <a:latin typeface="ArialMT"/>
              </a:rPr>
              <a:t>t</a:t>
            </a:r>
            <a:r>
              <a:rPr lang="lv-LV" dirty="0">
                <a:latin typeface="DroidSansFallback"/>
              </a:rPr>
              <a:t>ā</a:t>
            </a:r>
            <a:r>
              <a:rPr lang="lv-LV" dirty="0">
                <a:latin typeface="ArialMT"/>
              </a:rPr>
              <a:t>jam</a:t>
            </a:r>
            <a:r>
              <a:rPr lang="lv-LV" dirty="0">
                <a:latin typeface="KedageNormal"/>
              </a:rPr>
              <a:t>, </a:t>
            </a:r>
            <a:r>
              <a:rPr lang="lv-LV" dirty="0">
                <a:latin typeface="ArialMT"/>
              </a:rPr>
              <a:t>nevis</a:t>
            </a:r>
          </a:p>
          <a:p>
            <a:r>
              <a:rPr lang="lv-LV" dirty="0">
                <a:latin typeface="ArialMT"/>
              </a:rPr>
              <a:t>tikai pat</a:t>
            </a:r>
            <a:r>
              <a:rPr lang="lv-LV" dirty="0">
                <a:latin typeface="DroidSansFallback"/>
              </a:rPr>
              <a:t>ē</a:t>
            </a:r>
            <a:r>
              <a:rPr lang="lv-LV" dirty="0">
                <a:latin typeface="ArialMT"/>
              </a:rPr>
              <a:t>r</a:t>
            </a:r>
            <a:r>
              <a:rPr lang="lv-LV" dirty="0">
                <a:latin typeface="DroidSansFallback"/>
              </a:rPr>
              <a:t>ē</a:t>
            </a:r>
            <a:r>
              <a:rPr lang="lv-LV" dirty="0">
                <a:latin typeface="ArialMT"/>
              </a:rPr>
              <a:t>t</a:t>
            </a:r>
            <a:r>
              <a:rPr lang="lv-LV" dirty="0">
                <a:latin typeface="DroidSansFallback"/>
              </a:rPr>
              <a:t>ā</a:t>
            </a:r>
            <a:r>
              <a:rPr lang="lv-LV" dirty="0">
                <a:latin typeface="ArialMT"/>
              </a:rPr>
              <a:t>jam</a:t>
            </a:r>
            <a:r>
              <a:rPr lang="lv-LV" dirty="0">
                <a:latin typeface="KedageNormal"/>
              </a:rPr>
              <a:t>. </a:t>
            </a:r>
            <a:r>
              <a:rPr lang="lv-LV" dirty="0">
                <a:latin typeface="ArialMT"/>
              </a:rPr>
              <a:t>Pien</a:t>
            </a:r>
            <a:r>
              <a:rPr lang="lv-LV" dirty="0">
                <a:latin typeface="DroidSansFallback"/>
              </a:rPr>
              <a:t>ā</a:t>
            </a:r>
            <a:r>
              <a:rPr lang="lv-LV" dirty="0">
                <a:latin typeface="ArialMT"/>
              </a:rPr>
              <a:t>kuma </a:t>
            </a:r>
            <a:r>
              <a:rPr lang="lv-LV" dirty="0">
                <a:latin typeface="DroidSansFallback"/>
              </a:rPr>
              <a:t>ē</a:t>
            </a:r>
            <a:r>
              <a:rPr lang="lv-LV" dirty="0">
                <a:latin typeface="ArialMT"/>
              </a:rPr>
              <a:t>tika m</a:t>
            </a:r>
            <a:r>
              <a:rPr lang="lv-LV" dirty="0">
                <a:latin typeface="DroidSansFallback"/>
              </a:rPr>
              <a:t>ū</a:t>
            </a:r>
            <a:r>
              <a:rPr lang="lv-LV" dirty="0">
                <a:latin typeface="ArialMT"/>
              </a:rPr>
              <a:t>sdien</a:t>
            </a:r>
            <a:r>
              <a:rPr lang="lv-LV" dirty="0">
                <a:latin typeface="DroidSansFallback"/>
              </a:rPr>
              <a:t>ā</a:t>
            </a:r>
            <a:r>
              <a:rPr lang="lv-LV" dirty="0">
                <a:latin typeface="ArialMT"/>
              </a:rPr>
              <a:t>s nav iec</a:t>
            </a:r>
            <a:r>
              <a:rPr lang="lv-LV" dirty="0">
                <a:latin typeface="DroidSansFallback"/>
              </a:rPr>
              <a:t>ī</a:t>
            </a:r>
            <a:r>
              <a:rPr lang="lv-LV" dirty="0">
                <a:latin typeface="ArialMT"/>
              </a:rPr>
              <a:t>n</a:t>
            </a:r>
            <a:r>
              <a:rPr lang="lv-LV" dirty="0">
                <a:latin typeface="DroidSansFallback"/>
              </a:rPr>
              <a:t>ī</a:t>
            </a:r>
            <a:r>
              <a:rPr lang="lv-LV" dirty="0">
                <a:latin typeface="ArialMT"/>
              </a:rPr>
              <a:t>ta filozofijas</a:t>
            </a:r>
          </a:p>
          <a:p>
            <a:r>
              <a:rPr lang="lv-LV" dirty="0">
                <a:latin typeface="ArialMT"/>
              </a:rPr>
              <a:t>nozare</a:t>
            </a:r>
            <a:r>
              <a:rPr lang="lv-LV" dirty="0">
                <a:latin typeface="KedageNormal"/>
              </a:rPr>
              <a:t>, </a:t>
            </a:r>
            <a:r>
              <a:rPr lang="lv-LV" dirty="0">
                <a:latin typeface="ArialMT"/>
              </a:rPr>
              <a:t>jo pien</a:t>
            </a:r>
            <a:r>
              <a:rPr lang="lv-LV" dirty="0">
                <a:latin typeface="DroidSansFallback"/>
              </a:rPr>
              <a:t>ā</a:t>
            </a:r>
            <a:r>
              <a:rPr lang="lv-LV" dirty="0">
                <a:latin typeface="ArialMT"/>
              </a:rPr>
              <a:t>kumu uzsv</a:t>
            </a:r>
            <a:r>
              <a:rPr lang="lv-LV" dirty="0">
                <a:latin typeface="DroidSansFallback"/>
              </a:rPr>
              <a:t>ē</a:t>
            </a:r>
            <a:r>
              <a:rPr lang="lv-LV" dirty="0">
                <a:latin typeface="ArialMT"/>
              </a:rPr>
              <a:t>ršana ac</a:t>
            </a:r>
            <a:r>
              <a:rPr lang="lv-LV" dirty="0">
                <a:latin typeface="DroidSansFallback"/>
              </a:rPr>
              <a:t>ī</a:t>
            </a:r>
            <a:r>
              <a:rPr lang="lv-LV" dirty="0">
                <a:latin typeface="ArialMT"/>
              </a:rPr>
              <a:t>mredzot neiederas m</a:t>
            </a:r>
            <a:r>
              <a:rPr lang="lv-LV" dirty="0">
                <a:latin typeface="DroidSansFallback"/>
              </a:rPr>
              <a:t>ū</a:t>
            </a:r>
            <a:r>
              <a:rPr lang="lv-LV" dirty="0">
                <a:latin typeface="ArialMT"/>
              </a:rPr>
              <a:t>sdienu</a:t>
            </a:r>
          </a:p>
          <a:p>
            <a:r>
              <a:rPr lang="lv-LV" dirty="0">
                <a:latin typeface="ArialMT"/>
              </a:rPr>
              <a:t>pasaules gaisotn</a:t>
            </a:r>
            <a:r>
              <a:rPr lang="lv-LV" dirty="0">
                <a:latin typeface="DroidSansFallback"/>
              </a:rPr>
              <a:t>ē</a:t>
            </a:r>
            <a:r>
              <a:rPr lang="lv-LV" dirty="0">
                <a:latin typeface="KedageNormal"/>
              </a:rPr>
              <a:t>, </a:t>
            </a:r>
            <a:r>
              <a:rPr lang="lv-LV" dirty="0">
                <a:latin typeface="ArialMT"/>
              </a:rPr>
              <a:t>kur</a:t>
            </a:r>
            <a:r>
              <a:rPr lang="lv-LV" dirty="0">
                <a:latin typeface="DroidSansFallback"/>
              </a:rPr>
              <a:t>ā </a:t>
            </a:r>
            <a:r>
              <a:rPr lang="lv-LV" dirty="0">
                <a:latin typeface="ArialMT"/>
              </a:rPr>
              <a:t>pirmaj</a:t>
            </a:r>
            <a:r>
              <a:rPr lang="lv-LV" dirty="0">
                <a:latin typeface="DroidSansFallback"/>
              </a:rPr>
              <a:t>ā </a:t>
            </a:r>
            <a:r>
              <a:rPr lang="lv-LV" dirty="0">
                <a:latin typeface="ArialMT"/>
              </a:rPr>
              <a:t>viet</a:t>
            </a:r>
            <a:r>
              <a:rPr lang="lv-LV" dirty="0">
                <a:latin typeface="DroidSansFallback"/>
              </a:rPr>
              <a:t>ā </a:t>
            </a:r>
            <a:r>
              <a:rPr lang="lv-LV" dirty="0">
                <a:latin typeface="ArialMT"/>
              </a:rPr>
              <a:t>ir ties</a:t>
            </a:r>
            <a:r>
              <a:rPr lang="lv-LV" dirty="0">
                <a:latin typeface="DroidSansFallback"/>
              </a:rPr>
              <a:t>ī</a:t>
            </a:r>
            <a:r>
              <a:rPr lang="lv-LV" dirty="0">
                <a:latin typeface="ArialMT"/>
              </a:rPr>
              <a:t>bas un apr</a:t>
            </a:r>
            <a:r>
              <a:rPr lang="lv-LV" dirty="0">
                <a:latin typeface="DroidSansFallback"/>
              </a:rPr>
              <a:t>ē</a:t>
            </a:r>
            <a:r>
              <a:rPr lang="lv-LV" dirty="0">
                <a:latin typeface="ArialMT"/>
              </a:rPr>
              <a:t>ķins. </a:t>
            </a:r>
            <a:endParaRPr lang="lv-LV" dirty="0"/>
          </a:p>
        </p:txBody>
      </p:sp>
    </p:spTree>
    <p:extLst>
      <p:ext uri="{BB962C8B-B14F-4D97-AF65-F5344CB8AC3E}">
        <p14:creationId xmlns:p14="http://schemas.microsoft.com/office/powerpoint/2010/main" xmlns="" val="418082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193" y="887767"/>
            <a:ext cx="10955044" cy="3016210"/>
          </a:xfrm>
          <a:prstGeom prst="rect">
            <a:avLst/>
          </a:prstGeom>
        </p:spPr>
        <p:txBody>
          <a:bodyPr wrap="square">
            <a:spAutoFit/>
          </a:bodyPr>
          <a:lstStyle/>
          <a:p>
            <a:pPr algn="ctr"/>
            <a:r>
              <a:rPr lang="lv-LV" sz="2400" b="0" i="0" u="none" strike="noStrike" baseline="0" dirty="0">
                <a:latin typeface="ArialMT"/>
              </a:rPr>
              <a:t>Atbild</a:t>
            </a:r>
            <a:r>
              <a:rPr lang="lv-LV" sz="2400" b="0" i="0" u="none" strike="noStrike" baseline="0" dirty="0">
                <a:latin typeface="DroidSansFallback"/>
              </a:rPr>
              <a:t>ī</a:t>
            </a:r>
            <a:r>
              <a:rPr lang="lv-LV" sz="2400" b="0" i="0" u="none" strike="noStrike" baseline="0" dirty="0">
                <a:latin typeface="ArialMT"/>
              </a:rPr>
              <a:t>ba</a:t>
            </a:r>
          </a:p>
          <a:p>
            <a:pPr algn="ctr"/>
            <a:r>
              <a:rPr lang="lv-LV" i="1" dirty="0">
                <a:latin typeface="Arial-ItalicMT"/>
              </a:rPr>
              <a:t>Mor</a:t>
            </a:r>
            <a:r>
              <a:rPr lang="lv-LV" sz="2000" b="0" i="0" u="none" strike="noStrike" baseline="0" dirty="0">
                <a:latin typeface="DroidSansFallback"/>
              </a:rPr>
              <a:t>ā</a:t>
            </a:r>
            <a:r>
              <a:rPr lang="lv-LV" i="1" dirty="0">
                <a:latin typeface="Arial-ItalicMT"/>
              </a:rPr>
              <a:t>l</a:t>
            </a:r>
            <a:r>
              <a:rPr lang="lv-LV" sz="2000" b="0" i="0" u="none" strike="noStrike" baseline="0" dirty="0">
                <a:latin typeface="DroidSansFallback"/>
              </a:rPr>
              <a:t>ā </a:t>
            </a:r>
            <a:r>
              <a:rPr lang="lv-LV" i="1" dirty="0">
                <a:latin typeface="Arial-ItalicMT"/>
              </a:rPr>
              <a:t>atbild</a:t>
            </a:r>
            <a:r>
              <a:rPr lang="lv-LV" sz="2000" b="0" i="0" u="none" strike="noStrike" baseline="0" dirty="0">
                <a:latin typeface="DroidSansFallback"/>
              </a:rPr>
              <a:t>ī</a:t>
            </a:r>
            <a:r>
              <a:rPr lang="lv-LV" i="1" dirty="0">
                <a:latin typeface="Arial-ItalicMT"/>
              </a:rPr>
              <a:t>ba ir sp</a:t>
            </a:r>
            <a:r>
              <a:rPr lang="lv-LV" sz="2000" b="0" i="0" u="none" strike="noStrike" baseline="0" dirty="0">
                <a:latin typeface="DroidSansFallback"/>
              </a:rPr>
              <a:t>ē</a:t>
            </a:r>
            <a:r>
              <a:rPr lang="lv-LV" i="1" dirty="0">
                <a:latin typeface="Arial-ItalicMT"/>
              </a:rPr>
              <a:t>ja paredz</a:t>
            </a:r>
            <a:r>
              <a:rPr lang="lv-LV" sz="2000" b="0" i="0" u="none" strike="noStrike" baseline="0" dirty="0">
                <a:latin typeface="DroidSansFallback"/>
              </a:rPr>
              <a:t>ē</a:t>
            </a:r>
            <a:r>
              <a:rPr lang="lv-LV" i="1" dirty="0">
                <a:latin typeface="Arial-ItalicMT"/>
              </a:rPr>
              <a:t>t savas</a:t>
            </a:r>
          </a:p>
          <a:p>
            <a:pPr algn="ctr"/>
            <a:r>
              <a:rPr lang="lv-LV" i="1" dirty="0">
                <a:latin typeface="Arial-ItalicMT"/>
              </a:rPr>
              <a:t>r</a:t>
            </a:r>
            <a:r>
              <a:rPr lang="lv-LV" sz="2000" b="0" i="0" u="none" strike="noStrike" baseline="0" dirty="0">
                <a:latin typeface="DroidSansFallback"/>
              </a:rPr>
              <a:t>ī</a:t>
            </a:r>
            <a:r>
              <a:rPr lang="lv-LV" i="1" dirty="0">
                <a:latin typeface="Arial-ItalicMT"/>
              </a:rPr>
              <a:t>c</a:t>
            </a:r>
            <a:r>
              <a:rPr lang="lv-LV" sz="2000" b="0" i="0" u="none" strike="noStrike" baseline="0" dirty="0">
                <a:latin typeface="DroidSansFallback"/>
              </a:rPr>
              <a:t>ī</a:t>
            </a:r>
            <a:r>
              <a:rPr lang="lv-LV" i="1" dirty="0">
                <a:latin typeface="Arial-ItalicMT"/>
              </a:rPr>
              <a:t>bas sekas</a:t>
            </a:r>
            <a:r>
              <a:rPr lang="lv-LV" sz="2000" b="0" i="0" u="none" strike="noStrike" baseline="0" dirty="0">
                <a:latin typeface="KedageNormal"/>
              </a:rPr>
              <a:t>.</a:t>
            </a:r>
          </a:p>
          <a:p>
            <a:pPr algn="ctr"/>
            <a:r>
              <a:rPr lang="lv-LV" dirty="0">
                <a:latin typeface="ArialMT"/>
              </a:rPr>
              <a:t>Iedal</a:t>
            </a:r>
            <a:r>
              <a:rPr lang="lv-LV" dirty="0">
                <a:latin typeface="DroidSansFallback"/>
              </a:rPr>
              <a:t>ā</a:t>
            </a:r>
            <a:r>
              <a:rPr lang="lv-LV" dirty="0">
                <a:latin typeface="ArialMT"/>
              </a:rPr>
              <a:t>s sekl</a:t>
            </a:r>
            <a:r>
              <a:rPr lang="lv-LV" dirty="0">
                <a:latin typeface="DroidSansFallback"/>
              </a:rPr>
              <a:t>ā </a:t>
            </a:r>
            <a:r>
              <a:rPr lang="lv-LV" dirty="0">
                <a:latin typeface="ArialMT"/>
              </a:rPr>
              <a:t>un dziļ</a:t>
            </a:r>
            <a:r>
              <a:rPr lang="lv-LV" dirty="0">
                <a:latin typeface="DroidSansFallback"/>
              </a:rPr>
              <a:t>ā </a:t>
            </a:r>
            <a:r>
              <a:rPr lang="lv-LV" dirty="0">
                <a:latin typeface="ArialMT"/>
              </a:rPr>
              <a:t>atbild</a:t>
            </a:r>
            <a:r>
              <a:rPr lang="lv-LV" dirty="0">
                <a:latin typeface="DroidSansFallback"/>
              </a:rPr>
              <a:t>ī</a:t>
            </a:r>
            <a:r>
              <a:rPr lang="lv-LV" dirty="0">
                <a:latin typeface="ArialMT"/>
              </a:rPr>
              <a:t>ba</a:t>
            </a:r>
            <a:r>
              <a:rPr lang="lv-LV" dirty="0">
                <a:latin typeface="KedageNormal"/>
              </a:rPr>
              <a:t>:</a:t>
            </a:r>
          </a:p>
          <a:p>
            <a:pPr algn="ctr"/>
            <a:r>
              <a:rPr lang="lv-LV" b="1" dirty="0">
                <a:latin typeface="Arial-BoldMT"/>
              </a:rPr>
              <a:t>Sekl</a:t>
            </a:r>
            <a:r>
              <a:rPr lang="lv-LV" dirty="0">
                <a:latin typeface="DroidSansFallback"/>
              </a:rPr>
              <a:t>ā </a:t>
            </a:r>
            <a:r>
              <a:rPr lang="lv-LV" b="1" dirty="0">
                <a:latin typeface="Arial-BoldMT"/>
              </a:rPr>
              <a:t>atbild</a:t>
            </a:r>
            <a:r>
              <a:rPr lang="lv-LV" dirty="0">
                <a:latin typeface="DroidSansFallback"/>
              </a:rPr>
              <a:t>ī</a:t>
            </a:r>
            <a:r>
              <a:rPr lang="lv-LV" b="1" dirty="0">
                <a:latin typeface="Arial-BoldMT"/>
              </a:rPr>
              <a:t>ba </a:t>
            </a:r>
            <a:r>
              <a:rPr lang="lv-LV" dirty="0">
                <a:latin typeface="ArialMT"/>
              </a:rPr>
              <a:t>ietver atskaiti tikai šodienai</a:t>
            </a:r>
            <a:r>
              <a:rPr lang="lv-LV" dirty="0">
                <a:latin typeface="KedageNormal"/>
              </a:rPr>
              <a:t>.</a:t>
            </a:r>
          </a:p>
          <a:p>
            <a:pPr algn="ctr"/>
            <a:r>
              <a:rPr lang="lv-LV" b="1" dirty="0">
                <a:latin typeface="Arial-BoldMT"/>
              </a:rPr>
              <a:t>Dziļ</a:t>
            </a:r>
            <a:r>
              <a:rPr lang="lv-LV" dirty="0">
                <a:latin typeface="DroidSansFallback"/>
              </a:rPr>
              <a:t>ā </a:t>
            </a:r>
            <a:r>
              <a:rPr lang="lv-LV" b="1" dirty="0">
                <a:latin typeface="Arial-BoldMT"/>
              </a:rPr>
              <a:t>atbild</a:t>
            </a:r>
            <a:r>
              <a:rPr lang="lv-LV" dirty="0">
                <a:latin typeface="DroidSansFallback"/>
              </a:rPr>
              <a:t>ī</a:t>
            </a:r>
            <a:r>
              <a:rPr lang="lv-LV" b="1" dirty="0">
                <a:latin typeface="Arial-BoldMT"/>
              </a:rPr>
              <a:t>ba </a:t>
            </a:r>
            <a:r>
              <a:rPr lang="lv-LV" dirty="0">
                <a:latin typeface="ArialMT"/>
              </a:rPr>
              <a:t>veidojas visu m</a:t>
            </a:r>
            <a:r>
              <a:rPr lang="lv-LV" dirty="0">
                <a:latin typeface="DroidSansFallback"/>
              </a:rPr>
              <a:t>ū</a:t>
            </a:r>
            <a:r>
              <a:rPr lang="lv-LV" dirty="0">
                <a:latin typeface="ArialMT"/>
              </a:rPr>
              <a:t>žu</a:t>
            </a:r>
            <a:r>
              <a:rPr lang="lv-LV" dirty="0">
                <a:latin typeface="KedageNormal"/>
              </a:rPr>
              <a:t>, </a:t>
            </a:r>
            <a:r>
              <a:rPr lang="lv-LV" dirty="0">
                <a:latin typeface="ArialMT"/>
              </a:rPr>
              <a:t>t</a:t>
            </a:r>
            <a:r>
              <a:rPr lang="lv-LV" dirty="0">
                <a:latin typeface="DroidSansFallback"/>
              </a:rPr>
              <a:t>ā </a:t>
            </a:r>
            <a:r>
              <a:rPr lang="lv-LV" dirty="0">
                <a:latin typeface="ArialMT"/>
              </a:rPr>
              <a:t>ir</a:t>
            </a:r>
          </a:p>
          <a:p>
            <a:pPr algn="ctr"/>
            <a:r>
              <a:rPr lang="lv-LV" dirty="0">
                <a:latin typeface="ArialMT"/>
              </a:rPr>
              <a:t>atbild</a:t>
            </a:r>
            <a:r>
              <a:rPr lang="lv-LV" dirty="0">
                <a:latin typeface="DroidSansFallback"/>
              </a:rPr>
              <a:t>ī</a:t>
            </a:r>
            <a:r>
              <a:rPr lang="lv-LV" dirty="0">
                <a:latin typeface="ArialMT"/>
              </a:rPr>
              <a:t>ba par darb</a:t>
            </a:r>
            <a:r>
              <a:rPr lang="lv-LV" dirty="0">
                <a:latin typeface="DroidSansFallback"/>
              </a:rPr>
              <a:t>ī</a:t>
            </a:r>
            <a:r>
              <a:rPr lang="lv-LV" dirty="0">
                <a:latin typeface="ArialMT"/>
              </a:rPr>
              <a:t>bas galarezult</a:t>
            </a:r>
            <a:r>
              <a:rPr lang="lv-LV" dirty="0">
                <a:latin typeface="DroidSansFallback"/>
              </a:rPr>
              <a:t>ā</a:t>
            </a:r>
            <a:r>
              <a:rPr lang="lv-LV" dirty="0">
                <a:latin typeface="ArialMT"/>
              </a:rPr>
              <a:t>tu</a:t>
            </a:r>
            <a:r>
              <a:rPr lang="lv-LV" dirty="0">
                <a:latin typeface="KedageNormal"/>
              </a:rPr>
              <a:t>.</a:t>
            </a:r>
          </a:p>
          <a:p>
            <a:pPr algn="ctr"/>
            <a:r>
              <a:rPr lang="lv-LV" dirty="0">
                <a:latin typeface="ArialMT"/>
              </a:rPr>
              <a:t>Sirdsapziņa par</a:t>
            </a:r>
            <a:r>
              <a:rPr lang="lv-LV" dirty="0">
                <a:latin typeface="DroidSansFallback"/>
              </a:rPr>
              <a:t>ā</a:t>
            </a:r>
            <a:r>
              <a:rPr lang="lv-LV" dirty="0">
                <a:latin typeface="ArialMT"/>
              </a:rPr>
              <a:t>da</a:t>
            </a:r>
            <a:r>
              <a:rPr lang="lv-LV" dirty="0">
                <a:latin typeface="KedageNormal"/>
              </a:rPr>
              <a:t>, </a:t>
            </a:r>
            <a:r>
              <a:rPr lang="lv-LV" dirty="0">
                <a:latin typeface="ArialMT"/>
              </a:rPr>
              <a:t>cikt</a:t>
            </a:r>
            <a:r>
              <a:rPr lang="lv-LV" dirty="0">
                <a:latin typeface="DroidSansFallback"/>
              </a:rPr>
              <a:t>ā</a:t>
            </a:r>
            <a:r>
              <a:rPr lang="lv-LV" dirty="0">
                <a:latin typeface="ArialMT"/>
              </a:rPr>
              <a:t>l labais</a:t>
            </a:r>
            <a:r>
              <a:rPr lang="lv-LV" dirty="0">
                <a:latin typeface="KedageNormal"/>
              </a:rPr>
              <a:t>,</a:t>
            </a:r>
          </a:p>
          <a:p>
            <a:pPr algn="ctr"/>
            <a:r>
              <a:rPr lang="lv-LV" dirty="0">
                <a:latin typeface="ArialMT"/>
              </a:rPr>
              <a:t>taisn</a:t>
            </a:r>
            <a:r>
              <a:rPr lang="lv-LV" dirty="0">
                <a:latin typeface="DroidSansFallback"/>
              </a:rPr>
              <a:t>ī</a:t>
            </a:r>
            <a:r>
              <a:rPr lang="lv-LV" dirty="0">
                <a:latin typeface="ArialMT"/>
              </a:rPr>
              <a:t>gums</a:t>
            </a:r>
            <a:r>
              <a:rPr lang="lv-LV" dirty="0">
                <a:latin typeface="KedageNormal"/>
              </a:rPr>
              <a:t>, </a:t>
            </a:r>
            <a:r>
              <a:rPr lang="lv-LV" dirty="0">
                <a:latin typeface="ArialMT"/>
              </a:rPr>
              <a:t>pien</a:t>
            </a:r>
            <a:r>
              <a:rPr lang="lv-LV" dirty="0">
                <a:latin typeface="DroidSansFallback"/>
              </a:rPr>
              <a:t>ā</a:t>
            </a:r>
            <a:r>
              <a:rPr lang="lv-LV" dirty="0">
                <a:latin typeface="ArialMT"/>
              </a:rPr>
              <a:t>kums ir ieaudzin</a:t>
            </a:r>
            <a:r>
              <a:rPr lang="lv-LV" dirty="0">
                <a:latin typeface="DroidSansFallback"/>
              </a:rPr>
              <a:t>ā</a:t>
            </a:r>
            <a:r>
              <a:rPr lang="lv-LV" dirty="0">
                <a:latin typeface="ArialMT"/>
              </a:rPr>
              <a:t>ts cilv</a:t>
            </a:r>
            <a:r>
              <a:rPr lang="lv-LV" dirty="0">
                <a:latin typeface="DroidSansFallback"/>
              </a:rPr>
              <a:t>ē</a:t>
            </a:r>
            <a:r>
              <a:rPr lang="lv-LV" dirty="0">
                <a:latin typeface="ArialMT"/>
              </a:rPr>
              <a:t>ka</a:t>
            </a:r>
          </a:p>
          <a:p>
            <a:pPr algn="ctr"/>
            <a:r>
              <a:rPr lang="lv-LV" dirty="0">
                <a:latin typeface="ArialMT"/>
              </a:rPr>
              <a:t>Apziņ</a:t>
            </a:r>
            <a:r>
              <a:rPr lang="lv-LV" dirty="0">
                <a:latin typeface="DroidSansFallback"/>
              </a:rPr>
              <a:t>ā. </a:t>
            </a:r>
            <a:endParaRPr lang="lv-LV" dirty="0"/>
          </a:p>
        </p:txBody>
      </p:sp>
      <p:pic>
        <p:nvPicPr>
          <p:cNvPr id="3" name="Picture 2"/>
          <p:cNvPicPr>
            <a:picLocks noChangeAspect="1"/>
          </p:cNvPicPr>
          <p:nvPr/>
        </p:nvPicPr>
        <p:blipFill>
          <a:blip r:embed="rId2"/>
          <a:stretch>
            <a:fillRect/>
          </a:stretch>
        </p:blipFill>
        <p:spPr>
          <a:xfrm>
            <a:off x="7584005" y="3601190"/>
            <a:ext cx="4010232" cy="2902635"/>
          </a:xfrm>
          <a:prstGeom prst="rect">
            <a:avLst/>
          </a:prstGeom>
        </p:spPr>
      </p:pic>
    </p:spTree>
    <p:extLst>
      <p:ext uri="{BB962C8B-B14F-4D97-AF65-F5344CB8AC3E}">
        <p14:creationId xmlns:p14="http://schemas.microsoft.com/office/powerpoint/2010/main" xmlns="" val="1818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672" y="870012"/>
            <a:ext cx="9507984" cy="4185761"/>
          </a:xfrm>
          <a:prstGeom prst="rect">
            <a:avLst/>
          </a:prstGeom>
        </p:spPr>
        <p:txBody>
          <a:bodyPr wrap="square">
            <a:spAutoFit/>
          </a:bodyPr>
          <a:lstStyle/>
          <a:p>
            <a:pPr algn="ctr"/>
            <a:r>
              <a:rPr lang="lv-LV" sz="3200" b="0" i="0" u="none" strike="noStrike" baseline="0" dirty="0">
                <a:latin typeface="ArialMT"/>
              </a:rPr>
              <a:t>Sirdsapziņa</a:t>
            </a:r>
          </a:p>
          <a:p>
            <a:pPr algn="ctr"/>
            <a:r>
              <a:rPr lang="lv-LV" b="1" i="1" dirty="0">
                <a:latin typeface="Arial-BoldItalicMT"/>
              </a:rPr>
              <a:t>R</a:t>
            </a:r>
            <a:r>
              <a:rPr lang="lv-LV" dirty="0">
                <a:latin typeface="DroidSansFallback"/>
              </a:rPr>
              <a:t>ī</a:t>
            </a:r>
            <a:r>
              <a:rPr lang="lv-LV" b="1" i="1" dirty="0">
                <a:latin typeface="Arial-BoldItalicMT"/>
              </a:rPr>
              <a:t>koties pret</a:t>
            </a:r>
            <a:r>
              <a:rPr lang="lv-LV" dirty="0">
                <a:latin typeface="DroidSansFallback"/>
              </a:rPr>
              <a:t>ī </a:t>
            </a:r>
            <a:r>
              <a:rPr lang="lv-LV" b="1" i="1" dirty="0">
                <a:latin typeface="Arial-BoldItalicMT"/>
              </a:rPr>
              <a:t>savai sirdsapziņai noz</a:t>
            </a:r>
            <a:r>
              <a:rPr lang="lv-LV" dirty="0">
                <a:latin typeface="DroidSansFallback"/>
              </a:rPr>
              <a:t>ī</a:t>
            </a:r>
            <a:r>
              <a:rPr lang="lv-LV" b="1" i="1" dirty="0">
                <a:latin typeface="Arial-BoldItalicMT"/>
              </a:rPr>
              <a:t>m</a:t>
            </a:r>
            <a:r>
              <a:rPr lang="lv-LV" dirty="0">
                <a:latin typeface="DroidSansFallback"/>
              </a:rPr>
              <a:t>ē </a:t>
            </a:r>
            <a:r>
              <a:rPr lang="lv-LV" b="1" i="1" dirty="0">
                <a:latin typeface="Arial-BoldItalicMT"/>
              </a:rPr>
              <a:t>v</a:t>
            </a:r>
            <a:r>
              <a:rPr lang="lv-LV" dirty="0">
                <a:latin typeface="DroidSansFallback"/>
              </a:rPr>
              <a:t>ē</a:t>
            </a:r>
            <a:r>
              <a:rPr lang="lv-LV" b="1" i="1" dirty="0">
                <a:latin typeface="Arial-BoldItalicMT"/>
              </a:rPr>
              <a:t>rsties</a:t>
            </a:r>
          </a:p>
          <a:p>
            <a:pPr algn="ctr"/>
            <a:r>
              <a:rPr lang="lv-LV" b="1" i="1" dirty="0">
                <a:latin typeface="Arial-BoldItalicMT"/>
              </a:rPr>
              <a:t>pret sevi</a:t>
            </a:r>
            <a:r>
              <a:rPr lang="lv-LV" b="1" dirty="0">
                <a:latin typeface="KedageBold"/>
              </a:rPr>
              <a:t>, </a:t>
            </a:r>
            <a:r>
              <a:rPr lang="lv-LV" b="1" i="1" dirty="0">
                <a:latin typeface="Arial-BoldItalicMT"/>
              </a:rPr>
              <a:t>non</a:t>
            </a:r>
            <a:r>
              <a:rPr lang="lv-LV" dirty="0">
                <a:latin typeface="DroidSansFallback"/>
              </a:rPr>
              <a:t>ā</a:t>
            </a:r>
            <a:r>
              <a:rPr lang="lv-LV" b="1" i="1" dirty="0">
                <a:latin typeface="Arial-BoldItalicMT"/>
              </a:rPr>
              <a:t>kt konflikt</a:t>
            </a:r>
            <a:r>
              <a:rPr lang="lv-LV" dirty="0">
                <a:latin typeface="DroidSansFallback"/>
              </a:rPr>
              <a:t>ā </a:t>
            </a:r>
            <a:r>
              <a:rPr lang="lv-LV" b="1" i="1" dirty="0">
                <a:latin typeface="Arial-BoldItalicMT"/>
              </a:rPr>
              <a:t>ar to</a:t>
            </a:r>
            <a:r>
              <a:rPr lang="lv-LV" b="1" dirty="0">
                <a:latin typeface="KedageBold"/>
              </a:rPr>
              <a:t>, </a:t>
            </a:r>
            <a:r>
              <a:rPr lang="lv-LV" b="1" i="1" dirty="0">
                <a:latin typeface="Arial-BoldItalicMT"/>
              </a:rPr>
              <a:t>kas d</a:t>
            </a:r>
            <a:r>
              <a:rPr lang="lv-LV" dirty="0">
                <a:latin typeface="DroidSansFallback"/>
              </a:rPr>
              <a:t>ā</a:t>
            </a:r>
            <a:r>
              <a:rPr lang="lv-LV" b="1" i="1" dirty="0">
                <a:latin typeface="Arial-BoldItalicMT"/>
              </a:rPr>
              <a:t>rgs sev</a:t>
            </a:r>
            <a:r>
              <a:rPr lang="lv-LV" dirty="0">
                <a:latin typeface="DroidSansFallback"/>
              </a:rPr>
              <a:t>ī</a:t>
            </a:r>
            <a:r>
              <a:rPr lang="lv-LV" b="1" dirty="0">
                <a:latin typeface="KedageBold"/>
              </a:rPr>
              <a:t>, </a:t>
            </a:r>
            <a:r>
              <a:rPr lang="lv-LV" b="1" i="1" dirty="0">
                <a:latin typeface="Arial-BoldItalicMT"/>
              </a:rPr>
              <a:t>kļ</a:t>
            </a:r>
            <a:r>
              <a:rPr lang="lv-LV" dirty="0">
                <a:latin typeface="DroidSansFallback"/>
              </a:rPr>
              <a:t>ū</a:t>
            </a:r>
            <a:r>
              <a:rPr lang="lv-LV" b="1" i="1" dirty="0">
                <a:latin typeface="Arial-BoldItalicMT"/>
              </a:rPr>
              <a:t>t</a:t>
            </a:r>
          </a:p>
          <a:p>
            <a:pPr algn="ctr"/>
            <a:r>
              <a:rPr lang="lv-LV" b="1" i="1" dirty="0">
                <a:latin typeface="Arial-BoldItalicMT"/>
              </a:rPr>
              <a:t>sev neuztic</a:t>
            </a:r>
            <a:r>
              <a:rPr lang="lv-LV" dirty="0">
                <a:latin typeface="DroidSansFallback"/>
              </a:rPr>
              <a:t>ī</a:t>
            </a:r>
            <a:r>
              <a:rPr lang="lv-LV" b="1" i="1" dirty="0">
                <a:latin typeface="Arial-BoldItalicMT"/>
              </a:rPr>
              <a:t>gam</a:t>
            </a:r>
            <a:r>
              <a:rPr lang="lv-LV" dirty="0">
                <a:latin typeface="KedageNormal"/>
              </a:rPr>
              <a:t>.</a:t>
            </a:r>
          </a:p>
          <a:p>
            <a:r>
              <a:rPr lang="lv-LV" dirty="0">
                <a:latin typeface="ArialMT"/>
              </a:rPr>
              <a:t>Sirdsapziņa ir cilv</a:t>
            </a:r>
            <a:r>
              <a:rPr lang="lv-LV" dirty="0">
                <a:latin typeface="DroidSansFallback"/>
              </a:rPr>
              <a:t>ē</a:t>
            </a:r>
            <a:r>
              <a:rPr lang="lv-LV" dirty="0">
                <a:latin typeface="ArialMT"/>
              </a:rPr>
              <a:t>ka mor</a:t>
            </a:r>
            <a:r>
              <a:rPr lang="lv-LV" dirty="0">
                <a:latin typeface="DroidSansFallback"/>
              </a:rPr>
              <a:t>ā</a:t>
            </a:r>
            <a:r>
              <a:rPr lang="lv-LV" dirty="0">
                <a:latin typeface="ArialMT"/>
              </a:rPr>
              <a:t>l</a:t>
            </a:r>
            <a:r>
              <a:rPr lang="lv-LV" dirty="0">
                <a:latin typeface="DroidSansFallback"/>
              </a:rPr>
              <a:t>ā </a:t>
            </a:r>
            <a:r>
              <a:rPr lang="lv-LV" dirty="0">
                <a:latin typeface="ArialMT"/>
              </a:rPr>
              <a:t>dv</a:t>
            </a:r>
            <a:r>
              <a:rPr lang="lv-LV" dirty="0">
                <a:latin typeface="DroidSansFallback"/>
              </a:rPr>
              <a:t>ē</a:t>
            </a:r>
            <a:r>
              <a:rPr lang="lv-LV" dirty="0">
                <a:latin typeface="ArialMT"/>
              </a:rPr>
              <a:t>seles att</a:t>
            </a:r>
            <a:r>
              <a:rPr lang="lv-LV" dirty="0">
                <a:latin typeface="DroidSansFallback"/>
              </a:rPr>
              <a:t>ī</a:t>
            </a:r>
            <a:r>
              <a:rPr lang="lv-LV" dirty="0">
                <a:latin typeface="ArialMT"/>
              </a:rPr>
              <a:t>r</a:t>
            </a:r>
            <a:r>
              <a:rPr lang="lv-LV" dirty="0">
                <a:latin typeface="DroidSansFallback"/>
              </a:rPr>
              <a:t>ī</a:t>
            </a:r>
            <a:r>
              <a:rPr lang="lv-LV" dirty="0">
                <a:latin typeface="ArialMT"/>
              </a:rPr>
              <a:t>t</a:t>
            </a:r>
            <a:r>
              <a:rPr lang="lv-LV" dirty="0">
                <a:latin typeface="DroidSansFallback"/>
              </a:rPr>
              <a:t>ā</a:t>
            </a:r>
            <a:r>
              <a:rPr lang="lv-LV" dirty="0">
                <a:latin typeface="ArialMT"/>
              </a:rPr>
              <a:t>ja</a:t>
            </a:r>
            <a:r>
              <a:rPr lang="lv-LV" dirty="0">
                <a:latin typeface="KedageNormal"/>
              </a:rPr>
              <a:t>, </a:t>
            </a:r>
            <a:r>
              <a:rPr lang="lv-LV" dirty="0">
                <a:latin typeface="ArialMT"/>
              </a:rPr>
              <a:t>sava</a:t>
            </a:r>
          </a:p>
          <a:p>
            <a:r>
              <a:rPr lang="lv-LV" dirty="0">
                <a:latin typeface="ArialMT"/>
              </a:rPr>
              <a:t>veida mor</a:t>
            </a:r>
            <a:r>
              <a:rPr lang="lv-LV" dirty="0">
                <a:latin typeface="DroidSansFallback"/>
              </a:rPr>
              <a:t>ā</a:t>
            </a:r>
            <a:r>
              <a:rPr lang="lv-LV" dirty="0">
                <a:latin typeface="ArialMT"/>
              </a:rPr>
              <a:t>lais stress</a:t>
            </a:r>
            <a:r>
              <a:rPr lang="lv-LV" dirty="0">
                <a:latin typeface="KedageNormal"/>
              </a:rPr>
              <a:t>, </a:t>
            </a:r>
            <a:r>
              <a:rPr lang="lv-LV" dirty="0">
                <a:latin typeface="ArialMT"/>
              </a:rPr>
              <a:t>ko rada zemapziņas un apziņas</a:t>
            </a:r>
            <a:r>
              <a:rPr lang="lv-LV" dirty="0">
                <a:latin typeface="KedageNormal"/>
              </a:rPr>
              <a:t>,</a:t>
            </a:r>
          </a:p>
          <a:p>
            <a:r>
              <a:rPr lang="lv-LV" dirty="0">
                <a:latin typeface="ArialMT"/>
              </a:rPr>
              <a:t>zem</a:t>
            </a:r>
            <a:r>
              <a:rPr lang="lv-LV" dirty="0">
                <a:latin typeface="DroidSansFallback"/>
              </a:rPr>
              <a:t>ā</a:t>
            </a:r>
            <a:r>
              <a:rPr lang="lv-LV" dirty="0">
                <a:latin typeface="ArialMT"/>
              </a:rPr>
              <a:t>ko un augst</a:t>
            </a:r>
            <a:r>
              <a:rPr lang="lv-LV" dirty="0">
                <a:latin typeface="DroidSansFallback"/>
              </a:rPr>
              <a:t>ā</a:t>
            </a:r>
            <a:r>
              <a:rPr lang="lv-LV" dirty="0">
                <a:latin typeface="ArialMT"/>
              </a:rPr>
              <a:t>ko tieksmju konflikts</a:t>
            </a:r>
            <a:r>
              <a:rPr lang="lv-LV" dirty="0">
                <a:latin typeface="KedageNormal"/>
              </a:rPr>
              <a:t>. </a:t>
            </a:r>
            <a:r>
              <a:rPr lang="lv-LV" dirty="0">
                <a:latin typeface="ArialMT"/>
              </a:rPr>
              <a:t>T</a:t>
            </a:r>
            <a:r>
              <a:rPr lang="lv-LV" dirty="0">
                <a:latin typeface="DroidSansFallback"/>
              </a:rPr>
              <a:t>ā </a:t>
            </a:r>
            <a:r>
              <a:rPr lang="lv-LV" dirty="0">
                <a:latin typeface="ArialMT"/>
              </a:rPr>
              <a:t>ir</a:t>
            </a:r>
          </a:p>
          <a:p>
            <a:r>
              <a:rPr lang="lv-LV" dirty="0">
                <a:latin typeface="ArialMT"/>
              </a:rPr>
              <a:t>vissmalk</a:t>
            </a:r>
            <a:r>
              <a:rPr lang="lv-LV" dirty="0">
                <a:latin typeface="DroidSansFallback"/>
              </a:rPr>
              <a:t>ā</a:t>
            </a:r>
            <a:r>
              <a:rPr lang="lv-LV" dirty="0">
                <a:latin typeface="ArialMT"/>
              </a:rPr>
              <a:t>kais</a:t>
            </a:r>
            <a:r>
              <a:rPr lang="lv-LV" dirty="0">
                <a:latin typeface="KedageNormal"/>
              </a:rPr>
              <a:t>, </a:t>
            </a:r>
            <a:r>
              <a:rPr lang="lv-LV" dirty="0">
                <a:latin typeface="ArialMT"/>
              </a:rPr>
              <a:t>visnians</a:t>
            </a:r>
            <a:r>
              <a:rPr lang="lv-LV" dirty="0">
                <a:latin typeface="DroidSansFallback"/>
              </a:rPr>
              <a:t>ē</a:t>
            </a:r>
            <a:r>
              <a:rPr lang="lv-LV" dirty="0">
                <a:latin typeface="ArialMT"/>
              </a:rPr>
              <a:t>t</a:t>
            </a:r>
            <a:r>
              <a:rPr lang="lv-LV" dirty="0">
                <a:latin typeface="DroidSansFallback"/>
              </a:rPr>
              <a:t>ā</a:t>
            </a:r>
            <a:r>
              <a:rPr lang="lv-LV" dirty="0">
                <a:latin typeface="ArialMT"/>
              </a:rPr>
              <a:t>kais cilv</a:t>
            </a:r>
            <a:r>
              <a:rPr lang="lv-LV" dirty="0">
                <a:latin typeface="DroidSansFallback"/>
              </a:rPr>
              <a:t>ē</a:t>
            </a:r>
            <a:r>
              <a:rPr lang="lv-LV" dirty="0">
                <a:latin typeface="ArialMT"/>
              </a:rPr>
              <a:t>ka gara veidojums</a:t>
            </a:r>
            <a:r>
              <a:rPr lang="lv-LV" dirty="0">
                <a:latin typeface="KedageNormal"/>
              </a:rPr>
              <a:t>,</a:t>
            </a:r>
          </a:p>
          <a:p>
            <a:r>
              <a:rPr lang="lv-LV" dirty="0">
                <a:latin typeface="ArialMT"/>
              </a:rPr>
              <a:t>kas sp</a:t>
            </a:r>
            <a:r>
              <a:rPr lang="lv-LV" dirty="0">
                <a:latin typeface="DroidSansFallback"/>
              </a:rPr>
              <a:t>ē</a:t>
            </a:r>
            <a:r>
              <a:rPr lang="lv-LV" dirty="0">
                <a:latin typeface="ArialMT"/>
              </a:rPr>
              <a:t>j</a:t>
            </a:r>
            <a:r>
              <a:rPr lang="lv-LV" dirty="0">
                <a:latin typeface="DroidSansFallback"/>
              </a:rPr>
              <a:t>ī</a:t>
            </a:r>
            <a:r>
              <a:rPr lang="lv-LV" dirty="0">
                <a:latin typeface="ArialMT"/>
              </a:rPr>
              <a:t>gs reaģ</a:t>
            </a:r>
            <a:r>
              <a:rPr lang="lv-LV" dirty="0">
                <a:latin typeface="DroidSansFallback"/>
              </a:rPr>
              <a:t>ē</a:t>
            </a:r>
            <a:r>
              <a:rPr lang="lv-LV" dirty="0">
                <a:latin typeface="ArialMT"/>
              </a:rPr>
              <a:t>t uz visniec</a:t>
            </a:r>
            <a:r>
              <a:rPr lang="lv-LV" dirty="0">
                <a:latin typeface="DroidSansFallback"/>
              </a:rPr>
              <a:t>ī</a:t>
            </a:r>
            <a:r>
              <a:rPr lang="lv-LV" dirty="0">
                <a:latin typeface="ArialMT"/>
              </a:rPr>
              <a:t>g</a:t>
            </a:r>
            <a:r>
              <a:rPr lang="lv-LV" dirty="0">
                <a:latin typeface="DroidSansFallback"/>
              </a:rPr>
              <a:t>ā</a:t>
            </a:r>
            <a:r>
              <a:rPr lang="lv-LV" dirty="0">
                <a:latin typeface="ArialMT"/>
              </a:rPr>
              <a:t>ko notikumu</a:t>
            </a:r>
            <a:r>
              <a:rPr lang="lv-LV" dirty="0">
                <a:latin typeface="KedageNormal"/>
              </a:rPr>
              <a:t>, </a:t>
            </a:r>
            <a:r>
              <a:rPr lang="lv-LV" dirty="0">
                <a:latin typeface="ArialMT"/>
              </a:rPr>
              <a:t>saklaus</a:t>
            </a:r>
            <a:r>
              <a:rPr lang="lv-LV" dirty="0">
                <a:latin typeface="DroidSansFallback"/>
              </a:rPr>
              <a:t>ī</a:t>
            </a:r>
            <a:r>
              <a:rPr lang="lv-LV" dirty="0">
                <a:latin typeface="ArialMT"/>
              </a:rPr>
              <a:t>t</a:t>
            </a:r>
          </a:p>
          <a:p>
            <a:r>
              <a:rPr lang="lv-LV" dirty="0">
                <a:latin typeface="ArialMT"/>
              </a:rPr>
              <a:t>sev</a:t>
            </a:r>
            <a:r>
              <a:rPr lang="lv-LV" dirty="0">
                <a:latin typeface="DroidSansFallback"/>
              </a:rPr>
              <a:t>ī </a:t>
            </a:r>
            <a:r>
              <a:rPr lang="lv-LV" dirty="0">
                <a:latin typeface="ArialMT"/>
              </a:rPr>
              <a:t>apk</a:t>
            </a:r>
            <a:r>
              <a:rPr lang="lv-LV" dirty="0">
                <a:latin typeface="DroidSansFallback"/>
              </a:rPr>
              <a:t>ā</a:t>
            </a:r>
            <a:r>
              <a:rPr lang="lv-LV" dirty="0">
                <a:latin typeface="ArialMT"/>
              </a:rPr>
              <a:t>rt</a:t>
            </a:r>
            <a:r>
              <a:rPr lang="lv-LV" dirty="0">
                <a:latin typeface="DroidSansFallback"/>
              </a:rPr>
              <a:t>ē</a:t>
            </a:r>
            <a:r>
              <a:rPr lang="lv-LV" dirty="0">
                <a:latin typeface="ArialMT"/>
              </a:rPr>
              <a:t>jo pasauli</a:t>
            </a:r>
            <a:r>
              <a:rPr lang="lv-LV" dirty="0">
                <a:latin typeface="KedageNormal"/>
              </a:rPr>
              <a:t>, </a:t>
            </a:r>
            <a:r>
              <a:rPr lang="lv-LV" dirty="0">
                <a:latin typeface="ArialMT"/>
              </a:rPr>
              <a:t>dramatisma un traģiskuma</a:t>
            </a:r>
          </a:p>
          <a:p>
            <a:r>
              <a:rPr lang="lv-LV" dirty="0">
                <a:latin typeface="ArialMT"/>
              </a:rPr>
              <a:t>piesitienus</a:t>
            </a:r>
            <a:r>
              <a:rPr lang="lv-LV" dirty="0">
                <a:latin typeface="KedageNormal"/>
              </a:rPr>
              <a:t>, </a:t>
            </a:r>
            <a:r>
              <a:rPr lang="lv-LV" dirty="0">
                <a:latin typeface="ArialMT"/>
              </a:rPr>
              <a:t>pat to</a:t>
            </a:r>
            <a:r>
              <a:rPr lang="lv-LV" dirty="0">
                <a:latin typeface="KedageNormal"/>
              </a:rPr>
              <a:t>, </a:t>
            </a:r>
            <a:r>
              <a:rPr lang="lv-LV" dirty="0">
                <a:latin typeface="ArialMT"/>
              </a:rPr>
              <a:t>ko nevar izsac</a:t>
            </a:r>
            <a:r>
              <a:rPr lang="lv-LV" dirty="0">
                <a:latin typeface="DroidSansFallback"/>
              </a:rPr>
              <a:t>ī</a:t>
            </a:r>
            <a:r>
              <a:rPr lang="lv-LV" dirty="0">
                <a:latin typeface="ArialMT"/>
              </a:rPr>
              <a:t>t v</a:t>
            </a:r>
            <a:r>
              <a:rPr lang="lv-LV" dirty="0">
                <a:latin typeface="DroidSansFallback"/>
              </a:rPr>
              <a:t>ā</a:t>
            </a:r>
            <a:r>
              <a:rPr lang="lv-LV" dirty="0">
                <a:latin typeface="ArialMT"/>
              </a:rPr>
              <a:t>rdos</a:t>
            </a:r>
            <a:r>
              <a:rPr lang="lv-LV" dirty="0">
                <a:latin typeface="KedageNormal"/>
              </a:rPr>
              <a:t>.</a:t>
            </a:r>
          </a:p>
          <a:p>
            <a:r>
              <a:rPr lang="lv-LV" dirty="0">
                <a:latin typeface="ArialMT"/>
              </a:rPr>
              <a:t>Sirdsapziņas priekšv</a:t>
            </a:r>
            <a:r>
              <a:rPr lang="lv-LV" dirty="0">
                <a:latin typeface="DroidSansFallback"/>
              </a:rPr>
              <a:t>ē</a:t>
            </a:r>
            <a:r>
              <a:rPr lang="lv-LV" dirty="0">
                <a:latin typeface="ArialMT"/>
              </a:rPr>
              <a:t>stnesis ir kauns</a:t>
            </a:r>
            <a:r>
              <a:rPr lang="lv-LV" dirty="0">
                <a:latin typeface="KedageNormal"/>
              </a:rPr>
              <a:t>. </a:t>
            </a:r>
            <a:r>
              <a:rPr lang="lv-LV" dirty="0">
                <a:latin typeface="ArialMT"/>
              </a:rPr>
              <a:t>Kauns ir viena no</a:t>
            </a:r>
          </a:p>
          <a:p>
            <a:r>
              <a:rPr lang="lv-LV" dirty="0">
                <a:latin typeface="ArialMT"/>
              </a:rPr>
              <a:t>pirmaj</a:t>
            </a:r>
            <a:r>
              <a:rPr lang="lv-LV" dirty="0">
                <a:latin typeface="DroidSansFallback"/>
              </a:rPr>
              <a:t>ā</a:t>
            </a:r>
            <a:r>
              <a:rPr lang="lv-LV" dirty="0">
                <a:latin typeface="ArialMT"/>
              </a:rPr>
              <a:t>m par</a:t>
            </a:r>
            <a:r>
              <a:rPr lang="lv-LV" dirty="0">
                <a:latin typeface="DroidSansFallback"/>
              </a:rPr>
              <a:t>ā</a:t>
            </a:r>
            <a:r>
              <a:rPr lang="lv-LV" dirty="0">
                <a:latin typeface="ArialMT"/>
              </a:rPr>
              <a:t>d</a:t>
            </a:r>
            <a:r>
              <a:rPr lang="lv-LV" dirty="0">
                <a:latin typeface="DroidSansFallback"/>
              </a:rPr>
              <a:t>ī</a:t>
            </a:r>
            <a:r>
              <a:rPr lang="lv-LV" dirty="0">
                <a:latin typeface="ArialMT"/>
              </a:rPr>
              <a:t>b</a:t>
            </a:r>
            <a:r>
              <a:rPr lang="lv-LV" dirty="0">
                <a:latin typeface="DroidSansFallback"/>
              </a:rPr>
              <a:t>ā</a:t>
            </a:r>
            <a:r>
              <a:rPr lang="lv-LV" dirty="0">
                <a:latin typeface="ArialMT"/>
              </a:rPr>
              <a:t>m</a:t>
            </a:r>
            <a:r>
              <a:rPr lang="lv-LV" dirty="0">
                <a:latin typeface="KedageNormal"/>
              </a:rPr>
              <a:t>, </a:t>
            </a:r>
            <a:r>
              <a:rPr lang="lv-LV" dirty="0">
                <a:latin typeface="ArialMT"/>
              </a:rPr>
              <a:t>kas r</a:t>
            </a:r>
            <a:r>
              <a:rPr lang="lv-LV" dirty="0">
                <a:latin typeface="DroidSansFallback"/>
              </a:rPr>
              <a:t>ā</a:t>
            </a:r>
            <a:r>
              <a:rPr lang="lv-LV" dirty="0">
                <a:latin typeface="ArialMT"/>
              </a:rPr>
              <a:t>da</a:t>
            </a:r>
            <a:r>
              <a:rPr lang="lv-LV" dirty="0">
                <a:latin typeface="KedageNormal"/>
              </a:rPr>
              <a:t>, </a:t>
            </a:r>
            <a:r>
              <a:rPr lang="lv-LV" dirty="0">
                <a:latin typeface="ArialMT"/>
              </a:rPr>
              <a:t>ka cilv</a:t>
            </a:r>
            <a:r>
              <a:rPr lang="lv-LV" dirty="0">
                <a:latin typeface="DroidSansFallback"/>
              </a:rPr>
              <a:t>ē</a:t>
            </a:r>
            <a:r>
              <a:rPr lang="lv-LV" dirty="0">
                <a:latin typeface="ArialMT"/>
              </a:rPr>
              <a:t>ks s</a:t>
            </a:r>
            <a:r>
              <a:rPr lang="lv-LV" dirty="0">
                <a:latin typeface="DroidSansFallback"/>
              </a:rPr>
              <a:t>ā</a:t>
            </a:r>
            <a:r>
              <a:rPr lang="lv-LV" dirty="0">
                <a:latin typeface="ArialMT"/>
              </a:rPr>
              <a:t>k kļ</a:t>
            </a:r>
            <a:r>
              <a:rPr lang="lv-LV" dirty="0">
                <a:latin typeface="DroidSansFallback"/>
              </a:rPr>
              <a:t>ū</a:t>
            </a:r>
            <a:r>
              <a:rPr lang="lv-LV" dirty="0">
                <a:latin typeface="ArialMT"/>
              </a:rPr>
              <a:t>t par</a:t>
            </a:r>
          </a:p>
          <a:p>
            <a:r>
              <a:rPr lang="lv-LV" dirty="0">
                <a:latin typeface="ArialMT"/>
              </a:rPr>
              <a:t>kultur</a:t>
            </a:r>
            <a:r>
              <a:rPr lang="lv-LV" dirty="0">
                <a:latin typeface="DroidSansFallback"/>
              </a:rPr>
              <a:t>ā</a:t>
            </a:r>
            <a:r>
              <a:rPr lang="lv-LV" dirty="0">
                <a:latin typeface="ArialMT"/>
              </a:rPr>
              <a:t>lu un mor</a:t>
            </a:r>
            <a:r>
              <a:rPr lang="lv-LV" dirty="0">
                <a:latin typeface="DroidSansFallback"/>
              </a:rPr>
              <a:t>ā</a:t>
            </a:r>
            <a:r>
              <a:rPr lang="lv-LV" dirty="0">
                <a:latin typeface="ArialMT"/>
              </a:rPr>
              <a:t>lu b</a:t>
            </a:r>
            <a:r>
              <a:rPr lang="lv-LV" dirty="0">
                <a:latin typeface="DroidSansFallback"/>
              </a:rPr>
              <a:t>ū</a:t>
            </a:r>
            <a:r>
              <a:rPr lang="lv-LV" dirty="0">
                <a:latin typeface="ArialMT"/>
              </a:rPr>
              <a:t>tni</a:t>
            </a:r>
            <a:r>
              <a:rPr lang="lv-LV" dirty="0">
                <a:latin typeface="KedageNormal"/>
              </a:rPr>
              <a:t>.</a:t>
            </a:r>
            <a:endParaRPr lang="lv-LV" dirty="0"/>
          </a:p>
        </p:txBody>
      </p:sp>
    </p:spTree>
    <p:extLst>
      <p:ext uri="{BB962C8B-B14F-4D97-AF65-F5344CB8AC3E}">
        <p14:creationId xmlns:p14="http://schemas.microsoft.com/office/powerpoint/2010/main" xmlns="" val="90879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1559</Words>
  <Application>Microsoft Office PowerPoint</Application>
  <PresentationFormat>Pielāgots</PresentationFormat>
  <Paragraphs>194</Paragraphs>
  <Slides>15</Slides>
  <Notes>0</Notes>
  <HiddenSlides>0</HiddenSlides>
  <MMClips>0</MMClips>
  <ScaleCrop>false</ScaleCrop>
  <HeadingPairs>
    <vt:vector size="4" baseType="variant">
      <vt:variant>
        <vt:lpstr>Dizains</vt:lpstr>
      </vt:variant>
      <vt:variant>
        <vt:i4>1</vt:i4>
      </vt:variant>
      <vt:variant>
        <vt:lpstr>Slaidu virsraksti</vt:lpstr>
      </vt:variant>
      <vt:variant>
        <vt:i4>15</vt:i4>
      </vt:variant>
    </vt:vector>
  </HeadingPairs>
  <TitlesOfParts>
    <vt:vector size="16" baseType="lpstr">
      <vt:lpstr>Office Theme</vt:lpstr>
      <vt:lpstr>Slaids 1</vt:lpstr>
      <vt:lpstr>Slaids 2</vt:lpstr>
      <vt:lpstr>Slaids 3</vt:lpstr>
      <vt:lpstr>Slaids 4</vt:lpstr>
      <vt:lpstr>Slaids 5</vt:lpstr>
      <vt:lpstr>Slaids 6</vt:lpstr>
      <vt:lpstr>Slaids 7</vt:lpstr>
      <vt:lpstr>Slaids 8</vt:lpstr>
      <vt:lpstr>Slaids 9</vt:lpstr>
      <vt:lpstr>Slaids 10</vt:lpstr>
      <vt:lpstr>Slaids 11</vt:lpstr>
      <vt:lpstr>Slaids 12</vt:lpstr>
      <vt:lpstr>Slaids 13</vt:lpstr>
      <vt:lpstr>Slaids 14</vt:lpstr>
      <vt:lpstr>Izmantojamās literatūras saraksts:  «Ceļvedis ētikā», Ingrems Deivids Brūss, Pārksa Dženifera D, Izdevējs «Dienas grāmata», 2011. gads.   «Estētikas robežceļi», Velšs Volfgangs, izdevējs «laikmetīgās mākslas centrs», 2005. gads  Psiholoģija 2. Personība, grupa, sabiedrība, kultūra. Autoru kolektīvs, Izdevējs Zvaigzne ABC.  John C. Bean “Engaging Ideas”, Jossey-Bass Publishers, San Francisko, 1996. gads, (239. - 253. lpp.)  «Trenera filozofija un ētika», Autori:: Vadības un komunikāciju zinātnes katedras profesore, Dr.phil. Aino Kuzņecova,  Sporta spēļu katedras, docents, Mg. paed. Jānis Rimbenieks,  2012. gads, Rīga.    Darbu sagatavoja : Skolotāja Anita Bērziņa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 ATVV</dc:creator>
  <cp:lastModifiedBy>Dators</cp:lastModifiedBy>
  <cp:revision>41</cp:revision>
  <dcterms:created xsi:type="dcterms:W3CDTF">2017-02-15T11:04:03Z</dcterms:created>
  <dcterms:modified xsi:type="dcterms:W3CDTF">2017-02-18T08:59:07Z</dcterms:modified>
</cp:coreProperties>
</file>