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6"/>
  </p:notesMasterIdLst>
  <p:handoutMasterIdLst>
    <p:handoutMasterId r:id="rId7"/>
  </p:handoutMasterIdLst>
  <p:sldIdLst>
    <p:sldId id="258" r:id="rId3"/>
    <p:sldId id="256" r:id="rId4"/>
    <p:sldId id="257" r:id="rId5"/>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2" autoAdjust="0"/>
    <p:restoredTop sz="94660"/>
  </p:normalViewPr>
  <p:slideViewPr>
    <p:cSldViewPr snapToGrid="0">
      <p:cViewPr varScale="1">
        <p:scale>
          <a:sx n="66" d="100"/>
          <a:sy n="66" d="100"/>
        </p:scale>
        <p:origin x="1176" y="66"/>
      </p:cViewPr>
      <p:guideLst>
        <p:guide orient="horz" pos="2448"/>
        <p:guide pos="3168"/>
      </p:guideLst>
    </p:cSldViewPr>
  </p:slideViewPr>
  <p:notesTextViewPr>
    <p:cViewPr>
      <p:scale>
        <a:sx n="3" d="2"/>
        <a:sy n="3" d="2"/>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handoutMaster" Target="handoutMasters/handoutMaster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D6FE3C-34D8-4B4B-9273-D907B0A3B964}" type="datetimeFigureOut">
              <a:rPr lang="en-US"/>
              <a:t>2/16/2017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69A89D-734B-4FAD-B6E7-2B864E72E489}" type="slidenum">
              <a:rPr/>
              <a:t>‹#›</a:t>
            </a:fld>
            <a:endParaRPr/>
          </a:p>
        </p:txBody>
      </p:sp>
    </p:spTree>
    <p:extLst>
      <p:ext uri="{BB962C8B-B14F-4D97-AF65-F5344CB8AC3E}">
        <p14:creationId xmlns:p14="http://schemas.microsoft.com/office/powerpoint/2010/main" val="2919203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FF5F4-5691-49AF-9E16-FB22826F7264}" type="datetimeFigureOut">
              <a:rPr lang="en-US"/>
              <a:t>2/16/2017</a:t>
            </a:fld>
            <a:endParaRPr/>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2A89D7-7603-4ECB-ADF6-F6CF2BE4F401}" type="slidenum">
              <a:rPr/>
              <a:t>‹#›</a:t>
            </a:fld>
            <a:endParaRPr/>
          </a:p>
        </p:txBody>
      </p:sp>
    </p:spTree>
    <p:extLst>
      <p:ext uri="{BB962C8B-B14F-4D97-AF65-F5344CB8AC3E}">
        <p14:creationId xmlns:p14="http://schemas.microsoft.com/office/powerpoint/2010/main" val="2925848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utside Page">
    <p:spTree>
      <p:nvGrpSpPr>
        <p:cNvPr id="1" name=""/>
        <p:cNvGrpSpPr/>
        <p:nvPr/>
      </p:nvGrpSpPr>
      <p:grpSpPr>
        <a:xfrm>
          <a:off x="0" y="0"/>
          <a:ext cx="0" cy="0"/>
          <a:chOff x="0" y="0"/>
          <a:chExt cx="0" cy="0"/>
        </a:xfrm>
      </p:grpSpPr>
      <p:cxnSp>
        <p:nvCxnSpPr>
          <p:cNvPr id="3" name="Straight Connector 2"/>
          <p:cNvCxnSpPr/>
          <p:nvPr userDrawn="1"/>
        </p:nvCxnSpPr>
        <p:spPr>
          <a:xfrm>
            <a:off x="329184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67512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4" name="Rectangle 3"/>
          <p:cNvSpPr/>
          <p:nvPr userDrawn="1"/>
        </p:nvSpPr>
        <p:spPr>
          <a:xfrm>
            <a:off x="457200" y="457200"/>
            <a:ext cx="2359152" cy="1828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userDrawn="1"/>
        </p:nvSpPr>
        <p:spPr>
          <a:xfrm>
            <a:off x="457200" y="6854395"/>
            <a:ext cx="2359152" cy="457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457200" y="4736592"/>
            <a:ext cx="2359152" cy="2075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a:p>
        </p:txBody>
      </p:sp>
      <p:sp>
        <p:nvSpPr>
          <p:cNvPr id="12" name="Picture Placeholder 11"/>
          <p:cNvSpPr>
            <a:spLocks noGrp="1"/>
          </p:cNvSpPr>
          <p:nvPr>
            <p:ph type="pic" sz="quarter" idx="10"/>
          </p:nvPr>
        </p:nvSpPr>
        <p:spPr>
          <a:xfrm>
            <a:off x="457200" y="685800"/>
            <a:ext cx="2359152" cy="4005072"/>
          </a:xfrm>
        </p:spPr>
        <p:txBody>
          <a:bodyPr tIns="1097280">
            <a:normAutofit/>
          </a:bodyPr>
          <a:lstStyle>
            <a:lvl1pPr marL="0" indent="0" algn="ctr">
              <a:buNone/>
              <a:defRPr sz="2000"/>
            </a:lvl1pPr>
          </a:lstStyle>
          <a:p>
            <a:r>
              <a:rPr lang="en-US" smtClean="0"/>
              <a:t>Click icon to add picture</a:t>
            </a:r>
            <a:endParaRPr/>
          </a:p>
        </p:txBody>
      </p:sp>
      <p:sp>
        <p:nvSpPr>
          <p:cNvPr id="13" name="Rectangle 12"/>
          <p:cNvSpPr/>
          <p:nvPr userDrawn="1"/>
        </p:nvSpPr>
        <p:spPr>
          <a:xfrm>
            <a:off x="3758184" y="457200"/>
            <a:ext cx="245059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userDrawn="1"/>
        </p:nvSpPr>
        <p:spPr bwMode="auto">
          <a:xfrm>
            <a:off x="3758184" y="6854395"/>
            <a:ext cx="2450592"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Picture Placeholder 11"/>
          <p:cNvSpPr>
            <a:spLocks noGrp="1"/>
          </p:cNvSpPr>
          <p:nvPr>
            <p:ph type="pic" sz="quarter" idx="11"/>
          </p:nvPr>
        </p:nvSpPr>
        <p:spPr>
          <a:xfrm>
            <a:off x="3758184" y="685800"/>
            <a:ext cx="2450592" cy="4005072"/>
          </a:xfrm>
        </p:spPr>
        <p:txBody>
          <a:bodyPr tIns="1097280">
            <a:normAutofit/>
          </a:bodyPr>
          <a:lstStyle>
            <a:lvl1pPr marL="0" indent="0" algn="ctr">
              <a:buNone/>
              <a:defRPr sz="2000"/>
            </a:lvl1pPr>
          </a:lstStyle>
          <a:p>
            <a:r>
              <a:rPr lang="en-US" smtClean="0"/>
              <a:t>Click icon to add picture</a:t>
            </a:r>
            <a:endParaRPr/>
          </a:p>
        </p:txBody>
      </p:sp>
      <p:sp>
        <p:nvSpPr>
          <p:cNvPr id="16" name="Rectangle 15"/>
          <p:cNvSpPr/>
          <p:nvPr userDrawn="1"/>
        </p:nvSpPr>
        <p:spPr>
          <a:xfrm>
            <a:off x="7141464" y="457200"/>
            <a:ext cx="245059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userDrawn="1"/>
        </p:nvSpPr>
        <p:spPr>
          <a:xfrm>
            <a:off x="7141465" y="6854395"/>
            <a:ext cx="2450592"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Picture Placeholder 11"/>
          <p:cNvSpPr>
            <a:spLocks noGrp="1"/>
          </p:cNvSpPr>
          <p:nvPr>
            <p:ph type="pic" sz="quarter" idx="12"/>
          </p:nvPr>
        </p:nvSpPr>
        <p:spPr>
          <a:xfrm>
            <a:off x="7141465" y="2084832"/>
            <a:ext cx="2450592" cy="4727448"/>
          </a:xfrm>
        </p:spPr>
        <p:txBody>
          <a:bodyPr tIns="1097280">
            <a:normAutofit/>
          </a:bodyPr>
          <a:lstStyle>
            <a:lvl1pPr marL="0" indent="0" algn="ctr">
              <a:buNone/>
              <a:defRPr sz="2000"/>
            </a:lvl1pPr>
          </a:lstStyle>
          <a:p>
            <a:r>
              <a:rPr lang="en-US" smtClean="0"/>
              <a:t>Click icon to add picture</a:t>
            </a:r>
            <a:endParaRPr/>
          </a:p>
        </p:txBody>
      </p:sp>
      <p:sp>
        <p:nvSpPr>
          <p:cNvPr id="20" name="Rectangle 19"/>
          <p:cNvSpPr/>
          <p:nvPr userDrawn="1"/>
        </p:nvSpPr>
        <p:spPr>
          <a:xfrm>
            <a:off x="7141464" y="1901952"/>
            <a:ext cx="2450592" cy="1463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Text Placeholder 21"/>
          <p:cNvSpPr>
            <a:spLocks noGrp="1"/>
          </p:cNvSpPr>
          <p:nvPr>
            <p:ph type="body" sz="quarter" idx="13" hasCustomPrompt="1"/>
          </p:nvPr>
        </p:nvSpPr>
        <p:spPr>
          <a:xfrm>
            <a:off x="7142163" y="639763"/>
            <a:ext cx="2449512" cy="1262062"/>
          </a:xfrm>
        </p:spPr>
        <p:txBody>
          <a:bodyPr anchor="ctr">
            <a:noAutofit/>
          </a:bodyPr>
          <a:lstStyle>
            <a:lvl1pPr marL="0" indent="0" algn="ctr">
              <a:lnSpc>
                <a:spcPct val="85000"/>
              </a:lnSpc>
              <a:spcBef>
                <a:spcPts val="0"/>
              </a:spcBef>
              <a:buNone/>
              <a:defRPr sz="3600">
                <a:solidFill>
                  <a:schemeClr val="tx2"/>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a:t>business</a:t>
            </a:r>
            <a:br>
              <a:rPr/>
            </a:br>
            <a:r>
              <a:rPr/>
              <a:t>name</a:t>
            </a:r>
          </a:p>
        </p:txBody>
      </p:sp>
      <p:sp>
        <p:nvSpPr>
          <p:cNvPr id="23" name="Text Placeholder 21"/>
          <p:cNvSpPr>
            <a:spLocks noGrp="1"/>
          </p:cNvSpPr>
          <p:nvPr>
            <p:ph type="body" sz="quarter" idx="14" hasCustomPrompt="1"/>
          </p:nvPr>
        </p:nvSpPr>
        <p:spPr>
          <a:xfrm>
            <a:off x="3758184" y="5148648"/>
            <a:ext cx="2449512" cy="266486"/>
          </a:xfrm>
        </p:spPr>
        <p:txBody>
          <a:bodyPr anchor="t">
            <a:noAutofit/>
          </a:bodyPr>
          <a:lstStyle>
            <a:lvl1pPr marL="0" indent="0" algn="ctr">
              <a:lnSpc>
                <a:spcPct val="85000"/>
              </a:lnSpc>
              <a:spcBef>
                <a:spcPts val="0"/>
              </a:spcBef>
              <a:buNone/>
              <a:defRPr sz="16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a:t>business name</a:t>
            </a:r>
          </a:p>
        </p:txBody>
      </p:sp>
      <p:sp>
        <p:nvSpPr>
          <p:cNvPr id="24" name="Text Placeholder 21"/>
          <p:cNvSpPr>
            <a:spLocks noGrp="1"/>
          </p:cNvSpPr>
          <p:nvPr>
            <p:ph type="body" sz="quarter" idx="15" hasCustomPrompt="1"/>
          </p:nvPr>
        </p:nvSpPr>
        <p:spPr>
          <a:xfrm>
            <a:off x="3758184" y="5465711"/>
            <a:ext cx="2449512" cy="427881"/>
          </a:xfrm>
        </p:spPr>
        <p:txBody>
          <a:bodyPr anchor="t">
            <a:noAutofit/>
          </a:bodyPr>
          <a:lstStyle>
            <a:lvl1pPr marL="0" indent="0" algn="ctr">
              <a:lnSpc>
                <a:spcPct val="100000"/>
              </a:lnSpc>
              <a:spcBef>
                <a:spcPts val="0"/>
              </a:spcBef>
              <a:buNone/>
              <a:defRPr sz="11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a:t>business address</a:t>
            </a:r>
          </a:p>
        </p:txBody>
      </p:sp>
      <p:sp>
        <p:nvSpPr>
          <p:cNvPr id="25" name="Text Placeholder 21"/>
          <p:cNvSpPr>
            <a:spLocks noGrp="1"/>
          </p:cNvSpPr>
          <p:nvPr>
            <p:ph type="body" sz="quarter" idx="16" hasCustomPrompt="1"/>
          </p:nvPr>
        </p:nvSpPr>
        <p:spPr>
          <a:xfrm>
            <a:off x="3758184" y="5910688"/>
            <a:ext cx="2449512" cy="185965"/>
          </a:xfrm>
        </p:spPr>
        <p:txBody>
          <a:bodyPr anchor="ctr">
            <a:noAutofit/>
          </a:bodyPr>
          <a:lstStyle>
            <a:lvl1pPr marL="0" indent="0" algn="ctr">
              <a:lnSpc>
                <a:spcPct val="100000"/>
              </a:lnSpc>
              <a:spcBef>
                <a:spcPts val="0"/>
              </a:spcBef>
              <a:buNone/>
              <a:defRPr sz="11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a:t>phone</a:t>
            </a:r>
          </a:p>
        </p:txBody>
      </p:sp>
      <p:sp>
        <p:nvSpPr>
          <p:cNvPr id="26" name="Text Placeholder 21"/>
          <p:cNvSpPr>
            <a:spLocks noGrp="1"/>
          </p:cNvSpPr>
          <p:nvPr>
            <p:ph type="body" sz="quarter" idx="17" hasCustomPrompt="1"/>
          </p:nvPr>
        </p:nvSpPr>
        <p:spPr>
          <a:xfrm>
            <a:off x="3758184" y="6155974"/>
            <a:ext cx="2449512" cy="185965"/>
          </a:xfrm>
        </p:spPr>
        <p:txBody>
          <a:bodyPr anchor="ctr">
            <a:noAutofit/>
          </a:bodyPr>
          <a:lstStyle>
            <a:lvl1pPr marL="0" indent="0" algn="ctr">
              <a:lnSpc>
                <a:spcPct val="100000"/>
              </a:lnSpc>
              <a:spcBef>
                <a:spcPts val="0"/>
              </a:spcBef>
              <a:buNone/>
              <a:defRPr sz="11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a:t>email</a:t>
            </a:r>
          </a:p>
        </p:txBody>
      </p:sp>
      <p:sp>
        <p:nvSpPr>
          <p:cNvPr id="27" name="Text Placeholder 21"/>
          <p:cNvSpPr>
            <a:spLocks noGrp="1"/>
          </p:cNvSpPr>
          <p:nvPr>
            <p:ph type="body" sz="quarter" idx="18" hasCustomPrompt="1"/>
          </p:nvPr>
        </p:nvSpPr>
        <p:spPr>
          <a:xfrm>
            <a:off x="3758184" y="6854395"/>
            <a:ext cx="2449512" cy="448347"/>
          </a:xfrm>
        </p:spPr>
        <p:txBody>
          <a:bodyPr anchor="ctr">
            <a:noAutofit/>
          </a:bodyPr>
          <a:lstStyle>
            <a:lvl1pPr marL="0" indent="0" algn="ctr">
              <a:lnSpc>
                <a:spcPct val="100000"/>
              </a:lnSpc>
              <a:spcBef>
                <a:spcPts val="0"/>
              </a:spcBef>
              <a:buNone/>
              <a:defRPr sz="1100">
                <a:solidFill>
                  <a:schemeClr val="bg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a:t>website URL</a:t>
            </a:r>
          </a:p>
        </p:txBody>
      </p:sp>
      <p:sp>
        <p:nvSpPr>
          <p:cNvPr id="28" name="Text Placeholder 21"/>
          <p:cNvSpPr>
            <a:spLocks noGrp="1"/>
          </p:cNvSpPr>
          <p:nvPr>
            <p:ph type="body" sz="quarter" idx="19" hasCustomPrompt="1"/>
          </p:nvPr>
        </p:nvSpPr>
        <p:spPr>
          <a:xfrm>
            <a:off x="457200" y="4736592"/>
            <a:ext cx="2359152" cy="2075688"/>
          </a:xfrm>
        </p:spPr>
        <p:txBody>
          <a:bodyPr lIns="182880" rIns="182880" anchor="ctr">
            <a:noAutofit/>
          </a:bodyPr>
          <a:lstStyle>
            <a:lvl1pPr marL="0" indent="0" algn="l">
              <a:lnSpc>
                <a:spcPct val="130000"/>
              </a:lnSpc>
              <a:spcBef>
                <a:spcPts val="0"/>
              </a:spcBef>
              <a:buNone/>
              <a:defRPr sz="1100">
                <a:solidFill>
                  <a:schemeClr val="bg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a:t>Click to add text</a:t>
            </a:r>
          </a:p>
        </p:txBody>
      </p:sp>
    </p:spTree>
    <p:extLst>
      <p:ext uri="{BB962C8B-B14F-4D97-AF65-F5344CB8AC3E}">
        <p14:creationId xmlns:p14="http://schemas.microsoft.com/office/powerpoint/2010/main" val="5863192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Page">
    <p:spTree>
      <p:nvGrpSpPr>
        <p:cNvPr id="1" name=""/>
        <p:cNvGrpSpPr/>
        <p:nvPr/>
      </p:nvGrpSpPr>
      <p:grpSpPr>
        <a:xfrm>
          <a:off x="0" y="0"/>
          <a:ext cx="0" cy="0"/>
          <a:chOff x="0" y="0"/>
          <a:chExt cx="0" cy="0"/>
        </a:xfrm>
      </p:grpSpPr>
      <p:cxnSp>
        <p:nvCxnSpPr>
          <p:cNvPr id="8" name="Straight Connector 7"/>
          <p:cNvCxnSpPr/>
          <p:nvPr userDrawn="1"/>
        </p:nvCxnSpPr>
        <p:spPr>
          <a:xfrm>
            <a:off x="676656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32" name="Rectangle 31"/>
          <p:cNvSpPr/>
          <p:nvPr userDrawn="1"/>
        </p:nvSpPr>
        <p:spPr>
          <a:xfrm>
            <a:off x="3849624" y="685800"/>
            <a:ext cx="2450592" cy="395039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9" name="Straight Connector 2"/>
          <p:cNvCxnSpPr/>
          <p:nvPr userDrawn="1"/>
        </p:nvCxnSpPr>
        <p:spPr>
          <a:xfrm>
            <a:off x="338328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4" name="Rectangle 3"/>
          <p:cNvSpPr/>
          <p:nvPr userDrawn="1"/>
        </p:nvSpPr>
        <p:spPr>
          <a:xfrm>
            <a:off x="457200" y="457200"/>
            <a:ext cx="245059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userDrawn="1"/>
        </p:nvSpPr>
        <p:spPr>
          <a:xfrm>
            <a:off x="457200" y="6854395"/>
            <a:ext cx="2450592"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1"/>
          <p:cNvSpPr>
            <a:spLocks noGrp="1"/>
          </p:cNvSpPr>
          <p:nvPr>
            <p:ph type="pic" sz="quarter" idx="10"/>
          </p:nvPr>
        </p:nvSpPr>
        <p:spPr>
          <a:xfrm>
            <a:off x="457200" y="685800"/>
            <a:ext cx="2450592" cy="2276856"/>
          </a:xfrm>
        </p:spPr>
        <p:txBody>
          <a:bodyPr tIns="457200">
            <a:normAutofit/>
          </a:bodyPr>
          <a:lstStyle>
            <a:lvl1pPr marL="0" indent="0" algn="ctr">
              <a:buNone/>
              <a:defRPr sz="2000"/>
            </a:lvl1pPr>
          </a:lstStyle>
          <a:p>
            <a:r>
              <a:rPr lang="en-US" smtClean="0"/>
              <a:t>Click icon to add picture</a:t>
            </a:r>
            <a:endParaRPr/>
          </a:p>
        </p:txBody>
      </p:sp>
      <p:sp>
        <p:nvSpPr>
          <p:cNvPr id="13" name="Rectangle 12"/>
          <p:cNvSpPr/>
          <p:nvPr userDrawn="1"/>
        </p:nvSpPr>
        <p:spPr>
          <a:xfrm>
            <a:off x="3849624" y="457200"/>
            <a:ext cx="2450592" cy="1828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userDrawn="1"/>
        </p:nvSpPr>
        <p:spPr>
          <a:xfrm>
            <a:off x="3849624" y="6854395"/>
            <a:ext cx="2450592" cy="457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7232904" y="457200"/>
            <a:ext cx="23591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userDrawn="1"/>
        </p:nvSpPr>
        <p:spPr>
          <a:xfrm>
            <a:off x="7232904" y="6854395"/>
            <a:ext cx="2359152"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1" name="Text Placeholder 21"/>
          <p:cNvSpPr>
            <a:spLocks noGrp="1"/>
          </p:cNvSpPr>
          <p:nvPr>
            <p:ph type="body" sz="quarter" idx="20" hasCustomPrompt="1"/>
          </p:nvPr>
        </p:nvSpPr>
        <p:spPr>
          <a:xfrm>
            <a:off x="457200" y="3004771"/>
            <a:ext cx="2450592" cy="662354"/>
          </a:xfrm>
        </p:spPr>
        <p:txBody>
          <a:bodyPr lIns="91440" rIns="91440" bIns="0" anchor="b">
            <a:noAutofit/>
          </a:bodyPr>
          <a:lstStyle>
            <a:lvl1pPr marL="0" indent="0" algn="l">
              <a:lnSpc>
                <a:spcPct val="114000"/>
              </a:lnSpc>
              <a:spcBef>
                <a:spcPts val="800"/>
              </a:spcBef>
              <a:buNone/>
              <a:defRPr sz="20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a:t>Click to add text</a:t>
            </a:r>
          </a:p>
        </p:txBody>
      </p:sp>
      <p:sp>
        <p:nvSpPr>
          <p:cNvPr id="33" name="Text Placeholder 21"/>
          <p:cNvSpPr>
            <a:spLocks noGrp="1"/>
          </p:cNvSpPr>
          <p:nvPr>
            <p:ph type="body" sz="quarter" idx="21" hasCustomPrompt="1"/>
          </p:nvPr>
        </p:nvSpPr>
        <p:spPr>
          <a:xfrm>
            <a:off x="4114800" y="914400"/>
            <a:ext cx="1943100" cy="3352800"/>
          </a:xfrm>
        </p:spPr>
        <p:txBody>
          <a:bodyPr lIns="91440" tIns="91440" rIns="91440" bIns="91440" anchor="ctr">
            <a:noAutofit/>
          </a:bodyPr>
          <a:lstStyle>
            <a:lvl1pPr marL="0" indent="0" algn="l">
              <a:lnSpc>
                <a:spcPct val="130000"/>
              </a:lnSpc>
              <a:spcBef>
                <a:spcPts val="800"/>
              </a:spcBef>
              <a:buNone/>
              <a:defRPr sz="1600">
                <a:solidFill>
                  <a:schemeClr val="accent2">
                    <a:lumMod val="75000"/>
                  </a:schemeClr>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a:t>Click to add text</a:t>
            </a:r>
          </a:p>
        </p:txBody>
      </p:sp>
      <p:sp>
        <p:nvSpPr>
          <p:cNvPr id="34" name="Picture Placeholder 11"/>
          <p:cNvSpPr>
            <a:spLocks noGrp="1"/>
          </p:cNvSpPr>
          <p:nvPr>
            <p:ph type="pic" sz="quarter" idx="22"/>
          </p:nvPr>
        </p:nvSpPr>
        <p:spPr>
          <a:xfrm>
            <a:off x="3849624" y="4690587"/>
            <a:ext cx="2450592" cy="2110626"/>
          </a:xfrm>
        </p:spPr>
        <p:txBody>
          <a:bodyPr tIns="457200">
            <a:normAutofit/>
          </a:bodyPr>
          <a:lstStyle>
            <a:lvl1pPr marL="0" indent="0" algn="ctr">
              <a:buNone/>
              <a:defRPr sz="2000"/>
            </a:lvl1pPr>
          </a:lstStyle>
          <a:p>
            <a:r>
              <a:rPr lang="en-US" smtClean="0"/>
              <a:t>Click icon to add picture</a:t>
            </a:r>
            <a:endParaRPr/>
          </a:p>
        </p:txBody>
      </p:sp>
      <p:sp>
        <p:nvSpPr>
          <p:cNvPr id="36" name="Text Placeholder 21"/>
          <p:cNvSpPr>
            <a:spLocks noGrp="1"/>
          </p:cNvSpPr>
          <p:nvPr>
            <p:ph type="body" sz="quarter" idx="24" hasCustomPrompt="1"/>
          </p:nvPr>
        </p:nvSpPr>
        <p:spPr>
          <a:xfrm>
            <a:off x="7235571" y="4636192"/>
            <a:ext cx="2359152" cy="237054"/>
          </a:xfrm>
        </p:spPr>
        <p:txBody>
          <a:bodyPr lIns="91440" rIns="91440" bIns="0" anchor="b">
            <a:noAutofit/>
          </a:bodyPr>
          <a:lstStyle>
            <a:lvl1pPr marL="0" indent="0" algn="l">
              <a:lnSpc>
                <a:spcPct val="114000"/>
              </a:lnSpc>
              <a:spcBef>
                <a:spcPts val="800"/>
              </a:spcBef>
              <a:buNone/>
              <a:defRPr sz="12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a:t>Click to add text</a:t>
            </a:r>
          </a:p>
        </p:txBody>
      </p:sp>
      <p:sp>
        <p:nvSpPr>
          <p:cNvPr id="38" name="Text Placeholder 21"/>
          <p:cNvSpPr>
            <a:spLocks noGrp="1"/>
          </p:cNvSpPr>
          <p:nvPr>
            <p:ph type="body" sz="quarter" idx="26" hasCustomPrompt="1"/>
          </p:nvPr>
        </p:nvSpPr>
        <p:spPr>
          <a:xfrm>
            <a:off x="7235571" y="2854381"/>
            <a:ext cx="2359152" cy="237054"/>
          </a:xfrm>
        </p:spPr>
        <p:txBody>
          <a:bodyPr lIns="91440" rIns="91440" bIns="0" anchor="b">
            <a:noAutofit/>
          </a:bodyPr>
          <a:lstStyle>
            <a:lvl1pPr marL="0" indent="0" algn="l">
              <a:lnSpc>
                <a:spcPct val="114000"/>
              </a:lnSpc>
              <a:spcBef>
                <a:spcPts val="800"/>
              </a:spcBef>
              <a:buNone/>
              <a:defRPr sz="12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a:t>Click to add text</a:t>
            </a:r>
          </a:p>
        </p:txBody>
      </p:sp>
      <p:sp>
        <p:nvSpPr>
          <p:cNvPr id="40" name="Text Placeholder 21"/>
          <p:cNvSpPr>
            <a:spLocks noGrp="1"/>
          </p:cNvSpPr>
          <p:nvPr>
            <p:ph type="body" sz="quarter" idx="28" hasCustomPrompt="1"/>
          </p:nvPr>
        </p:nvSpPr>
        <p:spPr>
          <a:xfrm>
            <a:off x="7235571" y="933388"/>
            <a:ext cx="2359152" cy="237054"/>
          </a:xfrm>
        </p:spPr>
        <p:txBody>
          <a:bodyPr lIns="91440" rIns="91440" bIns="0" anchor="b">
            <a:noAutofit/>
          </a:bodyPr>
          <a:lstStyle>
            <a:lvl1pPr marL="0" indent="0" algn="l">
              <a:lnSpc>
                <a:spcPct val="114000"/>
              </a:lnSpc>
              <a:spcBef>
                <a:spcPts val="800"/>
              </a:spcBef>
              <a:buNone/>
              <a:defRPr sz="12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a:t>Click to add text</a:t>
            </a:r>
          </a:p>
        </p:txBody>
      </p:sp>
      <p:sp>
        <p:nvSpPr>
          <p:cNvPr id="43" name="Text Placeholder 21"/>
          <p:cNvSpPr>
            <a:spLocks noGrp="1"/>
          </p:cNvSpPr>
          <p:nvPr>
            <p:ph type="body" sz="quarter" idx="31" hasCustomPrompt="1"/>
          </p:nvPr>
        </p:nvSpPr>
        <p:spPr>
          <a:xfrm>
            <a:off x="457200" y="3704131"/>
            <a:ext cx="2450592" cy="3074219"/>
          </a:xfrm>
        </p:spPr>
        <p:txBody>
          <a:bodyPr lIns="91440" rIns="91440" anchor="t">
            <a:noAutofit/>
          </a:bodyPr>
          <a:lstStyle>
            <a:lvl1pPr marL="182880" indent="-18288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text</a:t>
            </a:r>
          </a:p>
        </p:txBody>
      </p:sp>
      <p:sp>
        <p:nvSpPr>
          <p:cNvPr id="45" name="Text Placeholder 21"/>
          <p:cNvSpPr>
            <a:spLocks noGrp="1"/>
          </p:cNvSpPr>
          <p:nvPr>
            <p:ph type="body" sz="quarter" idx="33" hasCustomPrompt="1"/>
          </p:nvPr>
        </p:nvSpPr>
        <p:spPr>
          <a:xfrm>
            <a:off x="7235571" y="1170442"/>
            <a:ext cx="2359152" cy="1560646"/>
          </a:xfrm>
        </p:spPr>
        <p:txBody>
          <a:bodyPr lIns="91440" rIns="91440" anchor="t">
            <a:noAutofit/>
          </a:bodyPr>
          <a:lstStyle>
            <a:lvl1pPr marL="182880" indent="-18288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a:t>Click to add text</a:t>
            </a:r>
          </a:p>
        </p:txBody>
      </p:sp>
      <p:sp>
        <p:nvSpPr>
          <p:cNvPr id="46" name="Text Placeholder 21"/>
          <p:cNvSpPr>
            <a:spLocks noGrp="1"/>
          </p:cNvSpPr>
          <p:nvPr>
            <p:ph type="body" sz="quarter" idx="34" hasCustomPrompt="1"/>
          </p:nvPr>
        </p:nvSpPr>
        <p:spPr>
          <a:xfrm>
            <a:off x="7235571" y="3091437"/>
            <a:ext cx="2359152" cy="1393177"/>
          </a:xfrm>
        </p:spPr>
        <p:txBody>
          <a:bodyPr lIns="91440" rIns="91440" anchor="t">
            <a:noAutofit/>
          </a:bodyPr>
          <a:lstStyle>
            <a:lvl1pPr marL="182880" indent="-18288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a:t>Click to add text</a:t>
            </a:r>
          </a:p>
        </p:txBody>
      </p:sp>
      <p:sp>
        <p:nvSpPr>
          <p:cNvPr id="47" name="Text Placeholder 21"/>
          <p:cNvSpPr>
            <a:spLocks noGrp="1"/>
          </p:cNvSpPr>
          <p:nvPr>
            <p:ph type="body" sz="quarter" idx="35" hasCustomPrompt="1"/>
          </p:nvPr>
        </p:nvSpPr>
        <p:spPr>
          <a:xfrm>
            <a:off x="7235571" y="4873246"/>
            <a:ext cx="2359152" cy="1905104"/>
          </a:xfrm>
        </p:spPr>
        <p:txBody>
          <a:bodyPr lIns="91440" rIns="91440" anchor="t">
            <a:noAutofit/>
          </a:bodyPr>
          <a:lstStyle>
            <a:lvl1pPr marL="182880" indent="-182880" algn="l">
              <a:lnSpc>
                <a:spcPct val="100000"/>
              </a:lnSpc>
              <a:spcBef>
                <a:spcPts val="600"/>
              </a:spcBef>
              <a:spcAft>
                <a:spcPts val="0"/>
              </a:spcAft>
              <a:buFont typeface="Arial" panose="020B0604020202020204" pitchFamily="34" charset="0"/>
              <a:buChar char="•"/>
              <a:defRPr sz="900">
                <a:solidFill>
                  <a:schemeClr val="tx1"/>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a:t>Click to add text</a:t>
            </a:r>
          </a:p>
        </p:txBody>
      </p:sp>
    </p:spTree>
    <p:extLst>
      <p:ext uri="{BB962C8B-B14F-4D97-AF65-F5344CB8AC3E}">
        <p14:creationId xmlns:p14="http://schemas.microsoft.com/office/powerpoint/2010/main" val="11845087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FC7BAE6A-DCF3-43E4-B2A0-33D0CF1225FC}" type="datetimeFigureOut">
              <a:rPr lang="en-US"/>
              <a:t>2/16/2017</a:t>
            </a:fld>
            <a:endParaRPr/>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9F6761A3-4CAC-4C5F-AC82-8DB08D526BC2}" type="slidenum">
              <a:rPr/>
              <a:t>‹#›</a:t>
            </a:fld>
            <a:endParaRPr/>
          </a:p>
        </p:txBody>
      </p:sp>
      <p:sp>
        <p:nvSpPr>
          <p:cNvPr id="7" name="Rectangle 6"/>
          <p:cNvSpPr/>
          <p:nvPr userDrawn="1"/>
        </p:nvSpPr>
        <p:spPr>
          <a:xfrm>
            <a:off x="10287000" y="0"/>
            <a:ext cx="1828800" cy="77678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Bef>
                <a:spcPts val="1200"/>
              </a:spcBef>
            </a:pPr>
            <a:r>
              <a:rPr sz="16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300"/>
              </a:spcBef>
            </a:pPr>
            <a:r>
              <a:rPr sz="1000" baseline="0" dirty="0">
                <a:solidFill>
                  <a:prstClr val="white">
                    <a:lumMod val="50000"/>
                  </a:prstClr>
                </a:solidFill>
                <a:latin typeface="Calibri Light" panose="020F0302020204030204" pitchFamily="34" charset="0"/>
                <a:cs typeface="Calibri" panose="020F0502020204030204" pitchFamily="34" charset="0"/>
              </a:rPr>
              <a:t>Your printer might not print the same way our printers do, so make sure to try a couple of test prints. If things aren’t aligning quite right, experiment with the Scale to Fit Paper setting. It’s located in the Print dialog – just click Full Page Slides to get to it.</a:t>
            </a:r>
          </a:p>
          <a:p>
            <a:pPr lvl="0">
              <a:spcBef>
                <a:spcPts val="600"/>
              </a:spcBef>
            </a:pPr>
            <a:r>
              <a:rPr sz="1000" dirty="0">
                <a:solidFill>
                  <a:prstClr val="white">
                    <a:lumMod val="50000"/>
                  </a:prstClr>
                </a:solidFill>
                <a:latin typeface="Calibri Light" panose="020F0302020204030204" pitchFamily="34" charset="0"/>
                <a:cs typeface="Calibri" panose="020F0502020204030204" pitchFamily="34" charset="0"/>
              </a:rPr>
              <a:t>And did you notice we made fold marks for you? They are really light, but if you don’t like them showing on your brochure, click View, Slide Master, and delete them before you print.</a:t>
            </a:r>
          </a:p>
          <a:p>
            <a:pPr lvl="0">
              <a:spcBef>
                <a:spcPts val="600"/>
              </a:spcBef>
            </a:pPr>
            <a:r>
              <a:rPr sz="1600"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300"/>
              </a:spcBef>
            </a:pPr>
            <a:r>
              <a:rPr sz="1000" dirty="0">
                <a:solidFill>
                  <a:prstClr val="white">
                    <a:lumMod val="50000"/>
                  </a:prstClr>
                </a:solidFill>
                <a:latin typeface="Calibri Light" panose="020F0302020204030204" pitchFamily="34" charset="0"/>
                <a:cs typeface="Calibri" panose="020F0502020204030204" pitchFamily="34" charset="0"/>
              </a:rPr>
              <a:t>The placeholders in this brochure are formatted for you. If you want to add or remove bullet points from text, just click the Bullets button on the Home tab.</a:t>
            </a:r>
          </a:p>
          <a:p>
            <a:pPr lvl="0">
              <a:spcBef>
                <a:spcPts val="600"/>
              </a:spcBef>
            </a:pPr>
            <a:r>
              <a:rPr sz="1000" dirty="0">
                <a:solidFill>
                  <a:prstClr val="white">
                    <a:lumMod val="50000"/>
                  </a:prstClr>
                </a:solidFill>
                <a:latin typeface="Calibri Light" panose="020F0302020204030204" pitchFamily="34" charset="0"/>
                <a:cs typeface="Calibri" panose="020F0502020204030204" pitchFamily="34" charset="0"/>
              </a:rPr>
              <a:t>If you need more placeholders for titles, subtitles or body text, just make a copy of what you need and drag it into place. PowerPoint’s Smart Guides will help you align it with everything else.</a:t>
            </a:r>
          </a:p>
          <a:p>
            <a:pPr lvl="0">
              <a:spcBef>
                <a:spcPts val="600"/>
              </a:spcBef>
            </a:pPr>
            <a:r>
              <a:rPr sz="1000" dirty="0">
                <a:solidFill>
                  <a:prstClr val="white">
                    <a:lumMod val="50000"/>
                  </a:prstClr>
                </a:solidFill>
                <a:latin typeface="Calibri Light" panose="020F0302020204030204" pitchFamily="34" charset="0"/>
                <a:cs typeface="Calibri" panose="020F0502020204030204" pitchFamily="34" charset="0"/>
              </a:rPr>
              <a:t>Want to use your own pictures instead of ours? No problem! Just click a picture, press the Delete key, then click the icon to add your picture</a:t>
            </a:r>
            <a:r>
              <a:rPr sz="1000" dirty="0" smtClean="0">
                <a:solidFill>
                  <a:prstClr val="white">
                    <a:lumMod val="50000"/>
                  </a:prstClr>
                </a:solidFill>
                <a:latin typeface="Calibri Light" panose="020F0302020204030204" pitchFamily="34" charset="0"/>
                <a:cs typeface="Calibri" panose="020F0502020204030204" pitchFamily="34" charset="0"/>
              </a:rPr>
              <a:t>.</a:t>
            </a:r>
            <a:endParaRPr lang="en-US" sz="1000" dirty="0" smtClean="0">
              <a:solidFill>
                <a:prstClr val="white">
                  <a:lumMod val="50000"/>
                </a:prstClr>
              </a:solidFill>
              <a:latin typeface="Calibri Light" panose="020F0302020204030204" pitchFamily="34" charset="0"/>
              <a:cs typeface="Calibri" panose="020F0502020204030204" pitchFamily="34" charset="0"/>
            </a:endParaRPr>
          </a:p>
          <a:p>
            <a:pPr lvl="0">
              <a:spcBef>
                <a:spcPts val="600"/>
              </a:spcBef>
            </a:pPr>
            <a:r>
              <a:rPr lang="en-US" sz="1000" dirty="0" smtClean="0">
                <a:solidFill>
                  <a:prstClr val="white">
                    <a:lumMod val="50000"/>
                  </a:prstClr>
                </a:solidFill>
                <a:latin typeface="Calibri Light" panose="020F0302020204030204" pitchFamily="34" charset="0"/>
                <a:cs typeface="Calibri" panose="020F0502020204030204" pitchFamily="34" charset="0"/>
              </a:rPr>
              <a:t>If you replace a photo</a:t>
            </a:r>
            <a:r>
              <a:rPr lang="en-US" sz="1000" baseline="0" dirty="0" smtClean="0">
                <a:solidFill>
                  <a:prstClr val="white">
                    <a:lumMod val="50000"/>
                  </a:prstClr>
                </a:solidFill>
                <a:latin typeface="Calibri Light" panose="020F0302020204030204" pitchFamily="34" charset="0"/>
                <a:cs typeface="Calibri" panose="020F0502020204030204" pitchFamily="34" charset="0"/>
              </a:rPr>
              <a:t> with your own and it’s not a flawless fit for the space, you can crop it to fit in almost no time. Just select the picture and then, on the Picture tools Format tab, in the Size group, click Crop.</a:t>
            </a:r>
            <a:endParaRPr sz="1000" dirty="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3687281395"/>
      </p:ext>
    </p:extLst>
  </p:cSld>
  <p:clrMap bg1="lt1" tx1="dk1" bg2="lt2" tx2="dk2" accent1="accent1" accent2="accent2" accent3="accent3" accent4="accent4" accent5="accent5" accent6="accent6" hlink="hlink" folHlink="folHlink"/>
  <p:sldLayoutIdLst>
    <p:sldLayoutId id="2147483672" r:id="rId1"/>
    <p:sldLayoutId id="2147483673" r:id="rId2"/>
  </p:sldLayoutIdLst>
  <p:timing>
    <p:tnLst>
      <p:par>
        <p:cTn id="1" dur="indefinite" restart="never" nodeType="tmRoot"/>
      </p:par>
    </p:tnLst>
  </p:timing>
  <p:txStyles>
    <p:titleStyle>
      <a:lvl1pPr algn="l" defTabSz="100584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180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16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40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4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7051" r="27051"/>
          <a:stretch>
            <a:fillRect/>
          </a:stretch>
        </p:blipFill>
        <p:spPr/>
      </p:pic>
      <p:sp>
        <p:nvSpPr>
          <p:cNvPr id="5" name="Text Placeholder 4"/>
          <p:cNvSpPr>
            <a:spLocks noGrp="1"/>
          </p:cNvSpPr>
          <p:nvPr>
            <p:ph type="body" sz="quarter" idx="13"/>
          </p:nvPr>
        </p:nvSpPr>
        <p:spPr>
          <a:xfrm>
            <a:off x="7142163" y="639763"/>
            <a:ext cx="2449512" cy="6036808"/>
          </a:xfrm>
        </p:spPr>
        <p:txBody>
          <a:bodyPr/>
          <a:lstStyle/>
          <a:p>
            <a:r>
              <a:rPr lang="lv-LV" dirty="0" smtClean="0"/>
              <a:t>Zane Lase</a:t>
            </a:r>
          </a:p>
          <a:p>
            <a:endParaRPr lang="lv-LV" dirty="0"/>
          </a:p>
          <a:p>
            <a:r>
              <a:rPr lang="lv-LV" dirty="0" smtClean="0"/>
              <a:t>Ekskursijas bukleta </a:t>
            </a:r>
            <a:r>
              <a:rPr lang="lv-LV" dirty="0" smtClean="0"/>
              <a:t>veidlapa</a:t>
            </a:r>
          </a:p>
          <a:p>
            <a:endParaRPr lang="lv-LV" dirty="0"/>
          </a:p>
          <a:p>
            <a:r>
              <a:rPr lang="lv-LV" sz="2800" dirty="0" smtClean="0"/>
              <a:t>1.dienas ekskursijas informācijas sakopošanai un noformēšanai</a:t>
            </a:r>
            <a:endParaRPr lang="lv-LV" sz="2800" dirty="0"/>
          </a:p>
        </p:txBody>
      </p:sp>
      <p:sp>
        <p:nvSpPr>
          <p:cNvPr id="6" name="Text Placeholder 5"/>
          <p:cNvSpPr>
            <a:spLocks noGrp="1"/>
          </p:cNvSpPr>
          <p:nvPr>
            <p:ph type="body" sz="quarter" idx="14"/>
          </p:nvPr>
        </p:nvSpPr>
        <p:spPr/>
        <p:txBody>
          <a:bodyPr/>
          <a:lstStyle/>
          <a:p>
            <a:r>
              <a:rPr lang="lv-LV" dirty="0" smtClean="0"/>
              <a:t>Tūrisma nodaļa</a:t>
            </a:r>
            <a:endParaRPr lang="lv-LV" dirty="0"/>
          </a:p>
        </p:txBody>
      </p:sp>
      <p:sp>
        <p:nvSpPr>
          <p:cNvPr id="7" name="Text Placeholder 6"/>
          <p:cNvSpPr>
            <a:spLocks noGrp="1"/>
          </p:cNvSpPr>
          <p:nvPr>
            <p:ph type="body" sz="quarter" idx="15"/>
          </p:nvPr>
        </p:nvSpPr>
        <p:spPr/>
        <p:txBody>
          <a:bodyPr/>
          <a:lstStyle/>
          <a:p>
            <a:r>
              <a:rPr lang="lv-LV" sz="2000" dirty="0" smtClean="0"/>
              <a:t>Tūrisma informācijas konsultants</a:t>
            </a:r>
            <a:endParaRPr lang="lv-LV" sz="2000" dirty="0"/>
          </a:p>
        </p:txBody>
      </p:sp>
      <p:sp>
        <p:nvSpPr>
          <p:cNvPr id="11" name="Text Placeholder 10"/>
          <p:cNvSpPr>
            <a:spLocks noGrp="1"/>
          </p:cNvSpPr>
          <p:nvPr>
            <p:ph type="body" sz="quarter" idx="19"/>
          </p:nvPr>
        </p:nvSpPr>
        <p:spPr/>
        <p:txBody>
          <a:bodyPr/>
          <a:lstStyle/>
          <a:p>
            <a:r>
              <a:rPr lang="lv-LV" sz="2000" dirty="0" smtClean="0"/>
              <a:t>PIKC KULDĪGAS TEHNOLOĢIJU UN TŪRISMA TEHNIKUMS </a:t>
            </a:r>
            <a:endParaRPr lang="lv-LV" sz="2000" dirty="0"/>
          </a:p>
        </p:txBody>
      </p:sp>
      <p:pic>
        <p:nvPicPr>
          <p:cNvPr id="15" name="Picture 14" descr="C:\Users\Zane\Downloads\logo gaisaks.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286" y="1051831"/>
            <a:ext cx="2534511" cy="2533197"/>
          </a:xfrm>
          <a:prstGeom prst="rect">
            <a:avLst/>
          </a:prstGeom>
          <a:noFill/>
          <a:ln>
            <a:noFill/>
          </a:ln>
        </p:spPr>
      </p:pic>
    </p:spTree>
    <p:extLst>
      <p:ext uri="{BB962C8B-B14F-4D97-AF65-F5344CB8AC3E}">
        <p14:creationId xmlns:p14="http://schemas.microsoft.com/office/powerpoint/2010/main" val="395792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7142163" y="639763"/>
            <a:ext cx="2449512" cy="1682332"/>
          </a:xfrm>
        </p:spPr>
        <p:txBody>
          <a:bodyPr/>
          <a:lstStyle/>
          <a:p>
            <a:r>
              <a:rPr lang="en-US" sz="2800" i="1" dirty="0" err="1" smtClean="0"/>
              <a:t>margie’s</a:t>
            </a:r>
            <a:endParaRPr lang="en-US" sz="2800" i="1" dirty="0" smtClean="0"/>
          </a:p>
          <a:p>
            <a:r>
              <a:rPr lang="en-US" b="1" dirty="0" smtClean="0"/>
              <a:t>Travel</a:t>
            </a:r>
            <a:endParaRPr lang="lv-LV" b="1" dirty="0" smtClean="0"/>
          </a:p>
          <a:p>
            <a:r>
              <a:rPr lang="lv-LV" sz="1400" b="1" dirty="0" smtClean="0"/>
              <a:t>Jūrkalne- Ēdole- Īvande –Kuldīga- Jūrkalne</a:t>
            </a:r>
          </a:p>
          <a:p>
            <a:endParaRPr lang="lv-LV" sz="800" b="1" dirty="0" smtClean="0"/>
          </a:p>
          <a:p>
            <a:endParaRPr lang="lv-LV" sz="1400" b="1" dirty="0"/>
          </a:p>
          <a:p>
            <a:r>
              <a:rPr lang="lv-LV" sz="1400" b="1" dirty="0" smtClean="0"/>
              <a:t>~ 50 km (5 h)</a:t>
            </a:r>
          </a:p>
          <a:p>
            <a:endParaRPr lang="en-US" sz="1400" b="1" dirty="0"/>
          </a:p>
        </p:txBody>
      </p:sp>
      <p:sp>
        <p:nvSpPr>
          <p:cNvPr id="16" name="Text Placeholder 15"/>
          <p:cNvSpPr>
            <a:spLocks noGrp="1"/>
          </p:cNvSpPr>
          <p:nvPr>
            <p:ph type="body" sz="quarter" idx="14"/>
          </p:nvPr>
        </p:nvSpPr>
        <p:spPr>
          <a:xfrm>
            <a:off x="3591212" y="4736592"/>
            <a:ext cx="2616484" cy="678542"/>
          </a:xfrm>
        </p:spPr>
        <p:txBody>
          <a:bodyPr/>
          <a:lstStyle/>
          <a:p>
            <a:endParaRPr lang="en-US" b="1" dirty="0"/>
          </a:p>
        </p:txBody>
      </p:sp>
      <p:sp>
        <p:nvSpPr>
          <p:cNvPr id="17" name="Text Placeholder 16"/>
          <p:cNvSpPr>
            <a:spLocks noGrp="1"/>
          </p:cNvSpPr>
          <p:nvPr>
            <p:ph type="body" sz="quarter" idx="15"/>
          </p:nvPr>
        </p:nvSpPr>
        <p:spPr>
          <a:xfrm>
            <a:off x="3758184" y="5465712"/>
            <a:ext cx="2449512" cy="256478"/>
          </a:xfrm>
        </p:spPr>
        <p:txBody>
          <a:bodyPr/>
          <a:lstStyle/>
          <a:p>
            <a:r>
              <a:rPr lang="lv-LV" dirty="0" smtClean="0"/>
              <a:t>Sākums un beigu punkts:</a:t>
            </a:r>
          </a:p>
        </p:txBody>
      </p:sp>
      <p:sp>
        <p:nvSpPr>
          <p:cNvPr id="18" name="Text Placeholder 17"/>
          <p:cNvSpPr>
            <a:spLocks noGrp="1"/>
          </p:cNvSpPr>
          <p:nvPr>
            <p:ph type="body" sz="quarter" idx="16"/>
          </p:nvPr>
        </p:nvSpPr>
        <p:spPr>
          <a:xfrm>
            <a:off x="3591212" y="5772768"/>
            <a:ext cx="2783456" cy="825149"/>
          </a:xfrm>
        </p:spPr>
        <p:txBody>
          <a:bodyPr/>
          <a:lstStyle/>
          <a:p>
            <a:r>
              <a:rPr lang="lv-LV" dirty="0" smtClean="0"/>
              <a:t>“</a:t>
            </a:r>
            <a:r>
              <a:rPr lang="lv-LV" dirty="0"/>
              <a:t>Pilsberģi”, Jūrkalne</a:t>
            </a:r>
          </a:p>
          <a:p>
            <a:r>
              <a:rPr lang="lv-LV" dirty="0"/>
              <a:t>Ventspils nov., LV-3626</a:t>
            </a:r>
          </a:p>
          <a:p>
            <a:r>
              <a:rPr lang="lv-LV" dirty="0"/>
              <a:t>Tālruņi</a:t>
            </a:r>
            <a:r>
              <a:rPr lang="lv-LV" dirty="0" smtClean="0"/>
              <a:t>: +</a:t>
            </a:r>
            <a:r>
              <a:rPr lang="lv-LV" dirty="0"/>
              <a:t>371 </a:t>
            </a:r>
            <a:r>
              <a:rPr lang="lv-LV" dirty="0" smtClean="0"/>
              <a:t>27436888, +</a:t>
            </a:r>
            <a:r>
              <a:rPr lang="lv-LV" dirty="0"/>
              <a:t>371 29374463</a:t>
            </a:r>
          </a:p>
          <a:p>
            <a:r>
              <a:rPr lang="lv-LV" dirty="0" smtClean="0"/>
              <a:t>E-pasts: info@pilsbergi.lv</a:t>
            </a:r>
            <a:endParaRPr lang="en-US" dirty="0"/>
          </a:p>
        </p:txBody>
      </p:sp>
      <p:sp>
        <p:nvSpPr>
          <p:cNvPr id="20" name="Text Placeholder 19"/>
          <p:cNvSpPr>
            <a:spLocks noGrp="1"/>
          </p:cNvSpPr>
          <p:nvPr>
            <p:ph type="body" sz="quarter" idx="18"/>
          </p:nvPr>
        </p:nvSpPr>
        <p:spPr/>
        <p:txBody>
          <a:bodyPr/>
          <a:lstStyle/>
          <a:p>
            <a:r>
              <a:rPr lang="en-US" dirty="0" smtClean="0"/>
              <a:t>www.</a:t>
            </a:r>
            <a:r>
              <a:rPr lang="lv-LV" dirty="0" smtClean="0"/>
              <a:t>pilsbergi.lv</a:t>
            </a:r>
            <a:endParaRPr lang="en-US" dirty="0"/>
          </a:p>
        </p:txBody>
      </p:sp>
      <p:sp>
        <p:nvSpPr>
          <p:cNvPr id="21" name="Text Placeholder 20"/>
          <p:cNvSpPr>
            <a:spLocks noGrp="1"/>
          </p:cNvSpPr>
          <p:nvPr>
            <p:ph type="body" sz="quarter" idx="19"/>
          </p:nvPr>
        </p:nvSpPr>
        <p:spPr/>
        <p:txBody>
          <a:bodyPr/>
          <a:lstStyle/>
          <a:p>
            <a:r>
              <a:rPr lang="lv-LV" dirty="0" smtClean="0"/>
              <a:t>Šeit </a:t>
            </a:r>
            <a:r>
              <a:rPr lang="lv-LV" dirty="0" smtClean="0"/>
              <a:t>jāievoto karte </a:t>
            </a:r>
            <a:r>
              <a:rPr lang="lv-LV" dirty="0" smtClean="0"/>
              <a:t>ar atzīmētiem punktiem, kur atrodas objekti</a:t>
            </a:r>
            <a:endParaRPr lang="en-US" i="1" dirty="0"/>
          </a:p>
        </p:txBody>
      </p:sp>
      <p:pic>
        <p:nvPicPr>
          <p:cNvPr id="3" name="Picture Placeholder 2" descr="Winding cobbled steps leading to villas above" title="Travel Picture"/>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5826" r="5826"/>
          <a:stretch>
            <a:fillRect/>
          </a:stretch>
        </p:blipFill>
        <p:spPr/>
      </p:pic>
      <p:pic>
        <p:nvPicPr>
          <p:cNvPr id="7" name="Picture Placeholder 6" descr="Wooden pier leading to hot springs" title="Travel Picture"/>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1140" r="11140"/>
          <a:stretch>
            <a:fillRect/>
          </a:stretch>
        </p:blipFill>
        <p:spPr>
          <a:xfrm>
            <a:off x="7141465" y="2454442"/>
            <a:ext cx="2450592" cy="4357838"/>
          </a:xfrm>
        </p:spPr>
      </p:pic>
      <p:pic>
        <p:nvPicPr>
          <p:cNvPr id="13" name="Attēls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4921" y="4744468"/>
            <a:ext cx="1469066" cy="608075"/>
          </a:xfrm>
          <a:prstGeom prst="rect">
            <a:avLst/>
          </a:prstGeom>
        </p:spPr>
      </p:pic>
      <p:sp>
        <p:nvSpPr>
          <p:cNvPr id="14" name="Text Placeholder 19"/>
          <p:cNvSpPr>
            <a:spLocks noGrp="1"/>
          </p:cNvSpPr>
          <p:nvPr>
            <p:ph type="body" sz="quarter" idx="18"/>
          </p:nvPr>
        </p:nvSpPr>
        <p:spPr>
          <a:xfrm>
            <a:off x="7142163" y="6854395"/>
            <a:ext cx="2449512" cy="526957"/>
          </a:xfrm>
        </p:spPr>
        <p:txBody>
          <a:bodyPr/>
          <a:lstStyle/>
          <a:p>
            <a:pPr algn="l"/>
            <a:r>
              <a:rPr lang="lv-LV" sz="900" dirty="0" smtClean="0"/>
              <a:t>Izstrāde: Kuldīgas Tehnoloģiju un</a:t>
            </a:r>
          </a:p>
          <a:p>
            <a:pPr algn="l"/>
            <a:r>
              <a:rPr lang="lv-LV" sz="900" dirty="0" smtClean="0"/>
              <a:t>Tūrisma tehnikums</a:t>
            </a:r>
            <a:endParaRPr lang="en-US" sz="900" dirty="0"/>
          </a:p>
        </p:txBody>
      </p:sp>
      <p:sp>
        <p:nvSpPr>
          <p:cNvPr id="4" name="AutoShape 2" descr="https://mail.inbox.lv/view?msgmailbox=INBOX&amp;index=31501&amp;array_index=0&amp;id=2&amp;part_id=2&amp;actionID=view_attach&amp;f=logo+gaisaks.png&amp;thumb=0&amp;cache=3dc24b94e2cde187c6ec56178b561a0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sp>
        <p:nvSpPr>
          <p:cNvPr id="6" name="AutoShape 4" descr="https://mail.inbox.lv/view?msgmailbox=INBOX&amp;index=31501&amp;array_index=0&amp;id=2&amp;part_id=2&amp;actionID=view_attach&amp;f=logo+gaisaks.png&amp;thumb=0&amp;cache=3dc24b94e2cde187c6ec56178b561a09"/>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pic>
        <p:nvPicPr>
          <p:cNvPr id="10" name="Picture 9"/>
          <p:cNvPicPr>
            <a:picLocks noChangeAspect="1"/>
          </p:cNvPicPr>
          <p:nvPr/>
        </p:nvPicPr>
        <p:blipFill>
          <a:blip r:embed="rId5"/>
          <a:stretch>
            <a:fillRect/>
          </a:stretch>
        </p:blipFill>
        <p:spPr>
          <a:xfrm>
            <a:off x="9072216" y="6812280"/>
            <a:ext cx="519459" cy="524653"/>
          </a:xfrm>
          <a:prstGeom prst="rect">
            <a:avLst/>
          </a:prstGeom>
        </p:spPr>
      </p:pic>
      <p:sp>
        <p:nvSpPr>
          <p:cNvPr id="12" name="TextBox 11"/>
          <p:cNvSpPr txBox="1"/>
          <p:nvPr/>
        </p:nvSpPr>
        <p:spPr>
          <a:xfrm>
            <a:off x="3425371" y="943429"/>
            <a:ext cx="3164115" cy="1200329"/>
          </a:xfrm>
          <a:prstGeom prst="rect">
            <a:avLst/>
          </a:prstGeom>
          <a:noFill/>
        </p:spPr>
        <p:txBody>
          <a:bodyPr wrap="square" rtlCol="0">
            <a:spAutoFit/>
          </a:bodyPr>
          <a:lstStyle/>
          <a:p>
            <a:r>
              <a:rPr lang="lv-LV" dirty="0" smtClean="0"/>
              <a:t>Tabula ar ēdināšanas iespējām maršrutā.</a:t>
            </a:r>
          </a:p>
          <a:p>
            <a:r>
              <a:rPr lang="lv-LV" dirty="0" smtClean="0"/>
              <a:t>Nosaukums/Adrese /darba laiks, /vai vajag rezervēt?</a:t>
            </a:r>
            <a:endParaRPr lang="lv-LV" dirty="0"/>
          </a:p>
        </p:txBody>
      </p:sp>
    </p:spTree>
    <p:extLst>
      <p:ext uri="{BB962C8B-B14F-4D97-AF65-F5344CB8AC3E}">
        <p14:creationId xmlns:p14="http://schemas.microsoft.com/office/powerpoint/2010/main" val="1742696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0"/>
          </p:nvPr>
        </p:nvSpPr>
        <p:spPr>
          <a:xfrm>
            <a:off x="457200" y="3004771"/>
            <a:ext cx="2450592" cy="936414"/>
          </a:xfrm>
        </p:spPr>
        <p:txBody>
          <a:bodyPr/>
          <a:lstStyle/>
          <a:p>
            <a:r>
              <a:rPr lang="lv-LV" dirty="0" smtClean="0"/>
              <a:t>Šeit </a:t>
            </a:r>
            <a:r>
              <a:rPr lang="lv-LV" dirty="0"/>
              <a:t>iekšējā </a:t>
            </a:r>
            <a:r>
              <a:rPr lang="lv-LV" dirty="0" smtClean="0"/>
              <a:t>atvērumā seko </a:t>
            </a:r>
            <a:r>
              <a:rPr lang="lv-LV" dirty="0" smtClean="0"/>
              <a:t>visi </a:t>
            </a:r>
            <a:r>
              <a:rPr lang="lv-LV" dirty="0" smtClean="0"/>
              <a:t>objekti</a:t>
            </a:r>
            <a:endParaRPr lang="en-US" dirty="0"/>
          </a:p>
        </p:txBody>
      </p:sp>
      <p:sp>
        <p:nvSpPr>
          <p:cNvPr id="28" name="Text Placeholder 27"/>
          <p:cNvSpPr>
            <a:spLocks noGrp="1"/>
          </p:cNvSpPr>
          <p:nvPr>
            <p:ph type="body" sz="quarter" idx="21"/>
          </p:nvPr>
        </p:nvSpPr>
        <p:spPr/>
        <p:txBody>
          <a:bodyPr/>
          <a:lstStyle/>
          <a:p>
            <a:r>
              <a:rPr lang="lv-LV" dirty="0" smtClean="0"/>
              <a:t>Bildes mēs liekam savas, atbilstoši </a:t>
            </a:r>
            <a:r>
              <a:rPr lang="lv-LV" dirty="0" smtClean="0"/>
              <a:t>objektiem, tā lai ieinteresētu ceļotājus apmeklēt tos!</a:t>
            </a:r>
            <a:endParaRPr lang="en-US" dirty="0"/>
          </a:p>
        </p:txBody>
      </p:sp>
      <p:sp>
        <p:nvSpPr>
          <p:cNvPr id="65" name="Text Placeholder 64"/>
          <p:cNvSpPr>
            <a:spLocks noGrp="1"/>
          </p:cNvSpPr>
          <p:nvPr>
            <p:ph type="body" sz="quarter" idx="24"/>
          </p:nvPr>
        </p:nvSpPr>
        <p:spPr/>
        <p:txBody>
          <a:bodyPr/>
          <a:lstStyle/>
          <a:p>
            <a:r>
              <a:rPr lang="lv-LV" dirty="0" smtClean="0"/>
              <a:t>3.objekts</a:t>
            </a:r>
            <a:endParaRPr lang="en-US" dirty="0"/>
          </a:p>
        </p:txBody>
      </p:sp>
      <p:sp>
        <p:nvSpPr>
          <p:cNvPr id="66" name="Text Placeholder 65"/>
          <p:cNvSpPr>
            <a:spLocks noGrp="1"/>
          </p:cNvSpPr>
          <p:nvPr>
            <p:ph type="body" sz="quarter" idx="26"/>
          </p:nvPr>
        </p:nvSpPr>
        <p:spPr>
          <a:xfrm>
            <a:off x="7235571" y="2854381"/>
            <a:ext cx="2359152" cy="237054"/>
          </a:xfrm>
        </p:spPr>
        <p:txBody>
          <a:bodyPr/>
          <a:lstStyle/>
          <a:p>
            <a:r>
              <a:rPr lang="lv-LV" dirty="0" smtClean="0"/>
              <a:t>2.objekts</a:t>
            </a:r>
            <a:endParaRPr lang="en-US" dirty="0"/>
          </a:p>
        </p:txBody>
      </p:sp>
      <p:sp>
        <p:nvSpPr>
          <p:cNvPr id="68" name="Text Placeholder 67"/>
          <p:cNvSpPr>
            <a:spLocks noGrp="1"/>
          </p:cNvSpPr>
          <p:nvPr>
            <p:ph type="body" sz="quarter" idx="28"/>
          </p:nvPr>
        </p:nvSpPr>
        <p:spPr>
          <a:xfrm>
            <a:off x="475288" y="3983300"/>
            <a:ext cx="2359152" cy="237054"/>
          </a:xfrm>
        </p:spPr>
        <p:txBody>
          <a:bodyPr/>
          <a:lstStyle/>
          <a:p>
            <a:r>
              <a:rPr lang="lv-LV" dirty="0" smtClean="0"/>
              <a:t>1.Objekts</a:t>
            </a:r>
            <a:endParaRPr lang="en-US" dirty="0"/>
          </a:p>
        </p:txBody>
      </p:sp>
      <p:sp>
        <p:nvSpPr>
          <p:cNvPr id="42" name="Text Placeholder 41"/>
          <p:cNvSpPr>
            <a:spLocks noGrp="1"/>
          </p:cNvSpPr>
          <p:nvPr>
            <p:ph type="body" sz="quarter" idx="31"/>
          </p:nvPr>
        </p:nvSpPr>
        <p:spPr>
          <a:xfrm>
            <a:off x="345548" y="4193781"/>
            <a:ext cx="2450592" cy="2800159"/>
          </a:xfrm>
        </p:spPr>
        <p:txBody>
          <a:bodyPr/>
          <a:lstStyle/>
          <a:p>
            <a:pPr marL="0" lvl="0" indent="0">
              <a:lnSpc>
                <a:spcPct val="114000"/>
              </a:lnSpc>
              <a:spcBef>
                <a:spcPts val="0"/>
              </a:spcBef>
              <a:spcAft>
                <a:spcPts val="800"/>
              </a:spcAft>
              <a:buNone/>
            </a:pPr>
            <a:endParaRPr lang="en-US" dirty="0"/>
          </a:p>
        </p:txBody>
      </p:sp>
      <p:sp>
        <p:nvSpPr>
          <p:cNvPr id="92" name="Text Placeholder 91"/>
          <p:cNvSpPr>
            <a:spLocks noGrp="1"/>
          </p:cNvSpPr>
          <p:nvPr>
            <p:ph type="body" sz="quarter" idx="33"/>
          </p:nvPr>
        </p:nvSpPr>
        <p:spPr>
          <a:xfrm>
            <a:off x="457200" y="4484613"/>
            <a:ext cx="2377240" cy="1271962"/>
          </a:xfrm>
        </p:spPr>
        <p:txBody>
          <a:bodyPr/>
          <a:lstStyle/>
          <a:p>
            <a:pPr marL="0" indent="0">
              <a:buNone/>
            </a:pPr>
            <a:r>
              <a:rPr lang="lv-LV" dirty="0" smtClean="0"/>
              <a:t>Informācija 1-2 svarīgākie teikumi</a:t>
            </a:r>
          </a:p>
          <a:p>
            <a:pPr marL="0" indent="0">
              <a:buNone/>
            </a:pPr>
            <a:r>
              <a:rPr lang="lv-LV" dirty="0" smtClean="0"/>
              <a:t>Adrese</a:t>
            </a:r>
          </a:p>
          <a:p>
            <a:pPr marL="0" indent="0">
              <a:buNone/>
            </a:pPr>
            <a:r>
              <a:rPr lang="lv-LV" dirty="0" smtClean="0"/>
              <a:t>Cenas</a:t>
            </a:r>
          </a:p>
          <a:p>
            <a:pPr marL="0" indent="0">
              <a:buNone/>
            </a:pPr>
            <a:r>
              <a:rPr lang="lv-LV" dirty="0" smtClean="0"/>
              <a:t>Darba laiki</a:t>
            </a:r>
            <a:endParaRPr lang="en-US" dirty="0"/>
          </a:p>
        </p:txBody>
      </p:sp>
      <p:sp>
        <p:nvSpPr>
          <p:cNvPr id="93" name="Text Placeholder 92"/>
          <p:cNvSpPr>
            <a:spLocks noGrp="1"/>
          </p:cNvSpPr>
          <p:nvPr>
            <p:ph type="body" sz="quarter" idx="34"/>
          </p:nvPr>
        </p:nvSpPr>
        <p:spPr>
          <a:xfrm>
            <a:off x="7235571" y="3091436"/>
            <a:ext cx="2359152" cy="1393177"/>
          </a:xfrm>
        </p:spPr>
        <p:txBody>
          <a:bodyPr/>
          <a:lstStyle/>
          <a:p>
            <a:pPr marL="0" indent="0">
              <a:buNone/>
            </a:pPr>
            <a:r>
              <a:rPr lang="lv-LV" dirty="0"/>
              <a:t>Informācija 1-2 svarīgākie teikumi</a:t>
            </a:r>
          </a:p>
          <a:p>
            <a:pPr marL="0" indent="0">
              <a:buNone/>
            </a:pPr>
            <a:r>
              <a:rPr lang="lv-LV" dirty="0"/>
              <a:t>Adrese</a:t>
            </a:r>
          </a:p>
          <a:p>
            <a:pPr marL="0" indent="0">
              <a:buNone/>
            </a:pPr>
            <a:r>
              <a:rPr lang="lv-LV" dirty="0"/>
              <a:t>Cenas</a:t>
            </a:r>
          </a:p>
          <a:p>
            <a:pPr marL="0" indent="0">
              <a:buNone/>
            </a:pPr>
            <a:r>
              <a:rPr lang="lv-LV" dirty="0"/>
              <a:t>Darba laiki</a:t>
            </a:r>
            <a:endParaRPr lang="en-US" dirty="0"/>
          </a:p>
          <a:p>
            <a:pPr marL="0" indent="0">
              <a:buNone/>
            </a:pPr>
            <a:endParaRPr lang="en-US" dirty="0"/>
          </a:p>
        </p:txBody>
      </p:sp>
      <p:sp>
        <p:nvSpPr>
          <p:cNvPr id="94" name="Text Placeholder 93"/>
          <p:cNvSpPr>
            <a:spLocks noGrp="1"/>
          </p:cNvSpPr>
          <p:nvPr>
            <p:ph type="body" sz="quarter" idx="35"/>
          </p:nvPr>
        </p:nvSpPr>
        <p:spPr/>
        <p:txBody>
          <a:bodyPr/>
          <a:lstStyle/>
          <a:p>
            <a:pPr marL="0" indent="0">
              <a:buNone/>
            </a:pPr>
            <a:r>
              <a:rPr lang="lv-LV" dirty="0"/>
              <a:t>Informācija 1-2 svarīgākie teikumi</a:t>
            </a:r>
          </a:p>
          <a:p>
            <a:pPr marL="0" indent="0">
              <a:buNone/>
            </a:pPr>
            <a:r>
              <a:rPr lang="lv-LV" dirty="0"/>
              <a:t>Adrese</a:t>
            </a:r>
          </a:p>
          <a:p>
            <a:pPr marL="0" indent="0">
              <a:buNone/>
            </a:pPr>
            <a:r>
              <a:rPr lang="lv-LV" dirty="0"/>
              <a:t>Cenas</a:t>
            </a:r>
          </a:p>
          <a:p>
            <a:pPr marL="0" indent="0">
              <a:buNone/>
            </a:pPr>
            <a:r>
              <a:rPr lang="lv-LV" dirty="0"/>
              <a:t>Darba laiki</a:t>
            </a:r>
            <a:endParaRPr lang="en-US" dirty="0"/>
          </a:p>
          <a:p>
            <a:pPr marL="0" indent="0">
              <a:buNone/>
            </a:pPr>
            <a:r>
              <a:rPr lang="lv-LV" dirty="0" smtClean="0"/>
              <a:t> U.t.t. </a:t>
            </a:r>
          </a:p>
          <a:p>
            <a:pPr marL="0" indent="0">
              <a:buNone/>
            </a:pPr>
            <a:r>
              <a:rPr lang="lv-LV" dirty="0" smtClean="0"/>
              <a:t>Zilie objektu lodziņi jāsakopē pēc nepieciešamības. Tieši tā pat darām ar informācijas lodziņiem!</a:t>
            </a:r>
            <a:endParaRPr lang="en-US" dirty="0"/>
          </a:p>
        </p:txBody>
      </p:sp>
      <p:pic>
        <p:nvPicPr>
          <p:cNvPr id="3" name="Picture Placeholder 2" descr="Airplane in sky" title="Travel Picture"/>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850" t="170" r="53571" b="15136"/>
          <a:stretch/>
        </p:blipFill>
        <p:spPr/>
      </p:pic>
      <p:pic>
        <p:nvPicPr>
          <p:cNvPr id="6" name="Picture Placeholder 5" descr="Arched iglooo entrance with open wooden doors" title="Travel Picture"/>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t="21308" b="21308"/>
          <a:stretch>
            <a:fillRect/>
          </a:stretch>
        </p:blipFill>
        <p:spPr/>
      </p:pic>
    </p:spTree>
    <p:extLst>
      <p:ext uri="{BB962C8B-B14F-4D97-AF65-F5344CB8AC3E}">
        <p14:creationId xmlns:p14="http://schemas.microsoft.com/office/powerpoint/2010/main" val="2005184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vel Brochure 11 x 8.5">
  <a:themeElements>
    <a:clrScheme name="Travel Brochure 2">
      <a:dk1>
        <a:srgbClr val="595959"/>
      </a:dk1>
      <a:lt1>
        <a:sysClr val="window" lastClr="FFFFFF"/>
      </a:lt1>
      <a:dk2>
        <a:srgbClr val="000000"/>
      </a:dk2>
      <a:lt2>
        <a:srgbClr val="DDDCD9"/>
      </a:lt2>
      <a:accent1>
        <a:srgbClr val="6886BC"/>
      </a:accent1>
      <a:accent2>
        <a:srgbClr val="94AA82"/>
      </a:accent2>
      <a:accent3>
        <a:srgbClr val="8E7154"/>
      </a:accent3>
      <a:accent4>
        <a:srgbClr val="A6623D"/>
      </a:accent4>
      <a:accent5>
        <a:srgbClr val="75A1BC"/>
      </a:accent5>
      <a:accent6>
        <a:srgbClr val="2F4D93"/>
      </a:accent6>
      <a:hlink>
        <a:srgbClr val="897959"/>
      </a:hlink>
      <a:folHlink>
        <a:srgbClr val="A6A6A6"/>
      </a:folHlink>
    </a:clrScheme>
    <a:fontScheme name="Constanti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lsberģu buklets" id="{74A7BD84-82B8-45D7-B4B0-444BE575E1E3}" vid="{3D4F3329-6C9F-4543-BFA0-3C59A286E6CD}"/>
    </a:ext>
  </a:extLst>
</a:theme>
</file>

<file path=ppt/theme/theme2.xml><?xml version="1.0" encoding="utf-8"?>
<a:theme xmlns:a="http://schemas.openxmlformats.org/drawingml/2006/main" name="Office Theme">
  <a:themeElements>
    <a:clrScheme name="Travel Brochure 2">
      <a:dk1>
        <a:srgbClr val="595959"/>
      </a:dk1>
      <a:lt1>
        <a:sysClr val="window" lastClr="FFFFFF"/>
      </a:lt1>
      <a:dk2>
        <a:srgbClr val="000000"/>
      </a:dk2>
      <a:lt2>
        <a:srgbClr val="DDDCD9"/>
      </a:lt2>
      <a:accent1>
        <a:srgbClr val="6886BC"/>
      </a:accent1>
      <a:accent2>
        <a:srgbClr val="94AA82"/>
      </a:accent2>
      <a:accent3>
        <a:srgbClr val="8E7154"/>
      </a:accent3>
      <a:accent4>
        <a:srgbClr val="A6623D"/>
      </a:accent4>
      <a:accent5>
        <a:srgbClr val="75A1BC"/>
      </a:accent5>
      <a:accent6>
        <a:srgbClr val="2F4D93"/>
      </a:accent6>
      <a:hlink>
        <a:srgbClr val="897959"/>
      </a:hlink>
      <a:folHlink>
        <a:srgbClr val="A6A6A6"/>
      </a:folHlink>
    </a:clrScheme>
    <a:fontScheme name="Constanti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ravel Brochure 2">
      <a:dk1>
        <a:srgbClr val="595959"/>
      </a:dk1>
      <a:lt1>
        <a:sysClr val="window" lastClr="FFFFFF"/>
      </a:lt1>
      <a:dk2>
        <a:srgbClr val="000000"/>
      </a:dk2>
      <a:lt2>
        <a:srgbClr val="DDDCD9"/>
      </a:lt2>
      <a:accent1>
        <a:srgbClr val="6886BC"/>
      </a:accent1>
      <a:accent2>
        <a:srgbClr val="94AA82"/>
      </a:accent2>
      <a:accent3>
        <a:srgbClr val="8E7154"/>
      </a:accent3>
      <a:accent4>
        <a:srgbClr val="A6623D"/>
      </a:accent4>
      <a:accent5>
        <a:srgbClr val="75A1BC"/>
      </a:accent5>
      <a:accent6>
        <a:srgbClr val="2F4D93"/>
      </a:accent6>
      <a:hlink>
        <a:srgbClr val="897959"/>
      </a:hlink>
      <a:folHlink>
        <a:srgbClr val="A6A6A6"/>
      </a:folHlink>
    </a:clrScheme>
    <a:fontScheme name="Constanti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8A3EB0E-C7E2-44E2-9B5A-9DE34434D9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Pilsberģu buklets</Template>
  <TotalTime>0</TotalTime>
  <Words>163</Words>
  <Application>Microsoft Office PowerPoint</Application>
  <PresentationFormat>Custom</PresentationFormat>
  <Paragraphs>44</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Constantia</vt:lpstr>
      <vt:lpstr>Travel Brochure 11 x 8.5</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2017-02-07T12:42:38Z</dcterms:created>
  <dcterms:modified xsi:type="dcterms:W3CDTF">2017-02-16T14:07:33Z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TC034881799991</vt:lpwstr>
  </property>
</Properties>
</file>