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3DAE-B490-42AE-AB84-1BE9E24D07A7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69C14-9E8C-45D5-8A18-A66674A1368B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616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69C14-9E8C-45D5-8A18-A66674A1368B}" type="slidenum">
              <a:rPr lang="lv-LV" smtClean="0"/>
              <a:pPr/>
              <a:t>8</a:t>
            </a:fld>
            <a:endParaRPr 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leņķa trīsstūr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7" name="Apakšvirsrakst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Brīv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Brīv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Brīv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aisns savienotāj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a vietturi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19" name="Kājenes vietturi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7" name="Slaida numura vietturi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V veida bultiņ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 veida bultiņ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Virsrakst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Lai pievienotu attēlu, noklikšķiniet uz ikonas</a:t>
            </a:r>
            <a:endParaRPr kumimoji="0"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Brīvform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Brīvform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aisnleņķa trīsstūr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aisns savienotāj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 veida bultiņ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 veida bultiņ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rīvform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Brīvform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aisnleņķa trīsstūr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aisns savienotāj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irsraksta viettur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0" name="Teksta vietturi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0" name="Datuma vietturi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2B21E0-B9EB-4C91-B32C-1C56BF34B00A}" type="datetimeFigureOut">
              <a:rPr lang="lv-LV" smtClean="0"/>
              <a:pPr/>
              <a:t>06.10.2015</a:t>
            </a:fld>
            <a:endParaRPr lang="lv-LV"/>
          </a:p>
        </p:txBody>
      </p:sp>
      <p:sp>
        <p:nvSpPr>
          <p:cNvPr id="22" name="Kājenes vietturi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F3A32A-E2D2-41FF-BB59-0D8743EB41B6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470025"/>
          </a:xfrm>
        </p:spPr>
        <p:txBody>
          <a:bodyPr/>
          <a:lstStyle/>
          <a:p>
            <a:pPr algn="ctr"/>
            <a:r>
              <a:rPr lang="lv-LV" dirty="0" smtClean="0"/>
              <a:t>Ūdens ir dzīvība</a:t>
            </a:r>
            <a:endParaRPr lang="lv-LV" dirty="0"/>
          </a:p>
        </p:txBody>
      </p:sp>
      <p:pic>
        <p:nvPicPr>
          <p:cNvPr id="1026" name="Picture 2" descr="http://pavasarastudija.1w.lv/ude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300280"/>
            <a:ext cx="5357850" cy="4286280"/>
          </a:xfrm>
          <a:prstGeom prst="rect">
            <a:avLst/>
          </a:prstGeom>
          <a:noFill/>
        </p:spPr>
      </p:pic>
      <p:sp>
        <p:nvSpPr>
          <p:cNvPr id="1028" name="AutoShape 4" descr="https://upload.wikimedia.org/wikipedia/commons/thumb/8/88/Bright_red_tomato_and_cross_section02.jpg/235px-Bright_red_tomato_and_cross_section0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Cik litru ūdens vajag, lai saražotu          vienu maizes šķēli?</a:t>
            </a:r>
            <a:endParaRPr lang="lv-LV" dirty="0"/>
          </a:p>
        </p:txBody>
      </p:sp>
      <p:sp>
        <p:nvSpPr>
          <p:cNvPr id="28674" name="AutoShape 2" descr="Att&amp;emacr;lu rezult&amp;amacr;ti vaic&amp;amacr;jumam “rupjmaiz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8676" name="AutoShape 4" descr="Att&amp;emacr;lu rezult&amp;amacr;ti vaic&amp;amacr;jumam “rupjmaiz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8678" name="AutoShape 6" descr="Att&amp;emacr;lu rezult&amp;amacr;ti vaic&amp;amacr;jumam “rupjmaiz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28680" name="Picture 8" descr="http://www.videsvestis.lv/issues%5C106%5C70%5C0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110000"/>
            <a:ext cx="5143536" cy="3763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Cik litru ūdens vajag, lai izaudzētu vienu apelsīnu?</a:t>
            </a:r>
            <a:endParaRPr lang="lv-LV" dirty="0"/>
          </a:p>
        </p:txBody>
      </p:sp>
      <p:sp>
        <p:nvSpPr>
          <p:cNvPr id="29698" name="AutoShape 2" descr="data:image/jpeg;base64,/9j/4AAQSkZJRgABAQAAAQABAAD/2wCEAAkGBxITEhUUExQVFhQVFBQVFRUYFxcYFBcUFBQXFhcWFxcYHCggGBolGxcUITEhJSkrLi4uFx8zODMsNygtLisBCgoKDg0OGxAQGywkICQsLCwsLCwsLCwsLCwsLCwsLCwsLCwsLCwsLCwsLCwsLCwsLCwsLCwsLCwsLCwsLCwsLP/AABEIAMQBAQMBEQACEQEDEQH/xAAbAAACAwEBAQAAAAAAAAAAAAAAAwIEBQEGB//EADsQAAEDAgQEAgkDAwQCAwAAAAEAAhEDIQQFMUESUWFxgZEGEyIyobHB0fBCUuEUM/EHI3KCFbIXYqL/xAAaAQACAwEBAAAAAAAAAAAAAAAAAgEDBAUG/8QAMhEAAgIBAwIDBwQCAwEBAAAAAAECEQMEEiExQRMiUQUUMmFxgZGhsdHwwfEjQuEzFf/aAAwDAQACEQMRAD8A+4oAEACABAAgAQAIAEACABAAgAQAIAEACABAAgAQAIAEACABAAgAQAIAEACABAAgAQAIAEACABAAgAQAIAEACABAAgAQAIAEACABAAgAQAIAEACAOFwQAs4hn7hbqEu+PqMoSfYgcdT/AHjzUeJD1H8HJ6Em4ph/W3zClTi+4rxzXYa1wOhTWI1XU6gAQAIAEACABAAgAQAIAEACABAAgAQAIAEACABAAgAQAIAEACABAAgDhMIAo4nNGN6/JUT1EYmmGlnIw8Xn7jpblC5+XX10Oji9nx7mXWzFx1cSVgnrJPizdHTRXRFZ+LPM+aolqm+5asK9CH9Q7mZSe8P1G8NEhinC6damXUV4ovgdSzJ7dHEK6GslHoxJaaMuqL+G9JKoImCN51WvH7Sl3MuT2bja4NvB+kNN3veyV0Metxy68HOy+z8kfh5NWjXa4S0gjotUZKStMxShKLqSoYmFBAAgAQAIAEACABAAgAQAIAEACABAAgAQAIA5KAE1cZTb7z2juQqp5scPikl9yyOKcvhTf2KdTPKQ04ndmmPMrJL2lp06Tb+iZfHRZX1pfVi//P0tw8d2pF7W0/R2vsN7hk7Nfkm7PaMau7cLvsn/AP09NV7v0f8ABC0OZvp+qMfMs7nQzyF7LLn9owfwuzfp9DXVGBXxbnblcfLq5SfB1IYVFCS4nus2+T+pZSQNE/FNGLkiG6Jmme3iIATvHJpL/JCkkSNA9O8zKbwH2r8keIjhoHeY5gH5FT4LS7160QpqxT6Z6QJ5THXqqpRlVqqRYpIXxx+TZL4jQ9WSbWKujnfQhwTL+BzF7DZ0Ldg1co9zLm00Jqmj1eWZ619nWPPbxC7WDVxydTh6jQyhzE2QVsMB1AAgAQAIAEACABAAgAQAIAEACABAFXF46nT9519gLu8gqM2pxYfjf8luPBPJ8KM1+a1X2ps4R+5wk+QXKye1Jz4wx+7/AINa0uOH/wBHfyRE4J7/AO49x6TA8gqnHPlXnm/tx+wyzQh8EUibMrpjYI9yhdsV6rI+5JtSkLBzfMJ1HElVoVrI+aG0zTdoWnsQVZFY5rgR749TjsIwzYXSy02N3wSss13KeJyZjp81knoIvoaMeslEwcwyotNh8bSsGXDtkuDp4NUpKmyk2mY63EfMlWwjas0OSsmxtpGm38DVWxj5bXQVvmmN9QSL+U2HUhWeFap/v+4niJO0Aw87gjbXTvFkeDf9YPJQ2nRIFgRO4MiPqnjjron+eCuU7fIl9G2hGt5HDfpr4Kl4+OjXX6fgsU+epF49ptm6EWi8DcFLJPfHhfb/ADYy+F8v7lB7BE7yeeixOCUb73+hqTe6hfERqkTknTHpNcD2VSDYrVjyyi+CpwTXJ6fJc+Mw82t+dF3tLrd3EjjavQLrE9TTeCJGi6idnFaadMmpIBAAgAQAIAEACABAAgAQBCrUDRJMAakpZSUVcnSJjFydIw8Vmr6lqQIH7yLnsNlw9T7VlLy4Pz/B0cekhDnLy/QhhcuA9p5JduTc+ax49K5+fK22Pk1F+WK4IYvOKdMQ0cR6G3mnnqsWCNRViw088juXBQGdVT7QDQ3z8T8VQtbkktypIv8AdodCGZ42pUPDJAABMTeR/KjVZ55HsXHHYMOKMVZn+q79BvfdYdtdTRZaY3gkg8MiLCPlqtO3w1d0VvzcC28YIh7p1sTN9uqRKcZLzP6DVFrojYynNXE8DyOh3nkV0NPqpSe2Zjz4IpbomtWoh4WjJiWVUZoTcGedzDLCwyBbcc1yXhnppJ9UdXBqVNUzPpui2og3vI5W/NFrxy44drn6o1yXfv8AuW3+yBvz691ql5V6lC8zOisQBDRrBBNo8lO5pcIXYm+WTrObAEXmBHzMbJp7aS/YiKlbZGs0X7XvEk/DxUTgnf8AJMW0VmtuOIgiIkweGBofuqVHlOXPz9C6+Gl/soWcX3kNEt5XICxVvcld0uPuavhUX69SvwSSNxM+CzKDba7otukmQmEqdO0xuqGtfy1WmE/TqI4pnpMgzrhIaZ4TqL26hdvR6v8A6s4+u0W5OS6nsGPBAIuDouumcJqnTJKSAQAIAEACABAAgAQBWxuMbTbxOPYbk8gqM+ohghvmyzFillltiYL31K7gXWbs3Yd+ZXmc2py6ud9I9l/PqdNRhgjS6+ozEYhlBsm52G5Utw08bfUrUZZpGTVxtR/vktBItMCOVlnnmyz4la5X4NUcUI9CtTogvi8Qfqb+KoxQU8lduSxuonKNrWudNuf52Rjlte31/BLV8jmSSTeeKB2j/CaLlKbl86X4FdJUNaZcXfkBXKW6Tn/aFqlQOd7MG9wfD6BDn5NrBLmyvXO/P5KrJJx5HjyQw5LfbAENNp3OyTHLb/yJdOgTV+X1NXLM4cDFSIMX3Em3cLdpNbO6yVyZc+mTVxN3EUw4LoZ4KcTFCW1nk8ywxY60xN+vRcnHeOW3+/3/ACdvT5FkXJWbXtIAI0uTPOHFbIz8txSa+vP3LXDmm6/vYgcVOjaZeJkmLAdT73gleZS6Jbl+i+vf7DrFXFuv727A3NIPstaZ/wCt+swhaun5En+n8A9La8za/U46u4uBd6oOJAF5iL3IUPJJyV7bf3olQik0t1IXVINj7LSZceEgOPKEk9svK+F1bqrY0U1z1fRc9BDqzjcyGn2bCxHIKiWSUvM+E+OPQsUIrhdepGpq7hsO+gjQ80kq3S2L/Q0bpbiBE6aWHVVvnp9BunUieqE2uoyGNd1j82K1wlwmmVtWey9F8zmGHTa+/T7L0Gjz7ltZ572hpqe9Hpl0DlAgAQAIAEACABAFPMccKTZNybNbzP2WbVaqOnhul9l6l2DC8sqXTuYdOk+q7jfrsNgOQXl8jy6qe+Z0nOGKOyBYxGJbTaQCOIAmJutVxwxdVdFEYPI7PNViXv4nOJmFx8lzlcn1OjBKKpIserIgmDMEcoAiFe1NNSlz/Atroiy1lnECDaOxmfmr4xpSa68fqI3yiuKY1NwTwz03sszik9z6XRZd8IYJvHOPumjuSe36EOu4wsIHfXxVzi4oS7ZXrGVRNliQp5kXE8v55qqb3RVqxkuTjySANh5fz/KJbnFJ9ASSdnGyYE2+PidgphNul/f9ENLqeiynMC+WuFxpyIXX02oc1Ulyc/Ph2u0IzqkSOyxazc2X6SSTPH4wRoIEyT16pcnRNdzu4vN1Fmq0HQOOo1a0f9d1DlFPpf6L8D7ZNen6v8kn1rAmADoGkAW5ti31Q5vbz37L5fIhQ5pfl/yQ9aRf2RIiwGnPul3074+396jbE/U67E6iSduIn9PQbKZ5eqXPa/l9OxCxd/0+ZwvEWtoBrPUpG41xx/epO13yBdrp1O5lK3w1/WFAalo6yl3uq+YbebAlFhRxr1ZCdEyVlvC13MIPWRBuCujhySg0zJlxqSo+kZZjG1aYcDPPvuvTY5qcU0eUzYnjm4stpyoEACABAAgBOKxDabS52g/AB1VWbNHFBzn0Q+PHLJJRiYDWmq7jf4DYCZAXls2WWqnvf2XodNtYo7I/7IZnmHAOFp9rf/6g/VGXLsjUepGLFudvoYQE3DrmNbku5krBw+U+X+5tqifq5idrSqpW35uxN0WcO0HXt57/ACWzDUlT6FcrRbxA9me3nC0Zq2N/T9iqD5KjH6A6A/WT8lkjkdqMun9b/Yta7obQYZNjrp3urMUGpNfP9xZNUTr6q7I7dCxKZb/HX+FidN/3kuBv4U0V6g2S2P8A+Z1TWnF39iO5UJ+BmOayp00yyrNLJXHjHa/2W3S5G5Iz6hLYzbx3ukxst2VcW0YsXxUeCx0cTrb+fdYYyW18WelxfCuSi2sLgzBva1/FImlafQ0uN8rqRDrzr0InzSJ82M1xRySlZIA8vippNkfUlxJSDocopAT9ZHJTfFIWjgeook6DbVNRBKm46arTh6UUzPW+g2OkupncSOdv4Xf9m5bTizh+1cNJTR7JdU4oIAEACAAoA87jK5rVIHuMJA6nQleZ1+peoy+HH4U/yzqYoLDjt/EyeKxLKTb72HdVOWPDHkSMZZJHmsQOJ7nHWSeYhczIt0m/9HQjxFIY0WEb+UjlyTKqRI6m2xOpB/AnUXtc+rQjfNEzTiCNPl9lO2qlHp+xF9mWKjvZ+PwV+SXkEivMLDJA5mfnp8CkUN0V6uxt3I2jUsXH8gQrYT4c2JJc0Vy6VQ3uLFwRDERhzyFnXiLJpKuATEkTr8/sqJOL6jqyLmA7x8bKtqMuj/ySmyzlFUCoBGtpVmklGOSkV54twtm9jCC3pC6eapI5+L4jwOZO9t0abBYIu7o9LiTUFZmVp8tBP0SmuD4IApRjpfe1vihrnghfMkClAY0dJ5IFYPEJURZEJiSXGoog5x/JMB2k+4KuxWpIrn0NP0cxBZiWEacUHyhdHQz26jgxa2G/A7PqS9KeUBAAgAQBQznFFlMx7zvZb3Op8li9oanwMLa6vhfU0aXGp5Oei5ZRwNDhaLRA1XD02J1yjTmybpHnMxxfrHk7CQO06rl6jPvm/Tojdix7IkONsWmRF0rlCS46j00+R9FgNwrsUIyVoSTaHssCOd/EK6L2pxFfLRKkBJHOI7nVEYpya/BDfFnXVBEO/m23RJLKq2yBRfVCKhLNbWDhz1sOllChKHxcd/1GTUuhCnUkbwDtuRqAiMW1z0JfDruNp4hpOhjl+eKsWSG60uBXF1QVcROgVeXO+yCMPUQSSszcpcstVHA1J4d9CbONIB59I+aeDUHd/oD5RYy9n+4033PT+FZiilNSK8r8jRuY6rwsM8l0cuTbC2YcMd0z5/jXS891hx/I9JFVFIoYqylrkvg+BLXKGh7Jygg6CloBrXJWhWdlQQEqQIFMgO8PdNs4siyVIfD6q3FHv6CTdF/D04JcNyGg9XHbwWvEvNu+35ZnyNNJf3g+qUdBPIfJeoR5F9WMUkAgAKAMKu/1mIsJawcM8nb/AEHguDqpePqtvaP7nRhHw8HzfP2J5lihTZPOwHVTqMvhQK8UN8jx1RwJkCBqvMTSbtKjrq6JscLaz4fJRaXQBrAfuSmW66FdD6TnC+3OJCvhKceWI0mWGkOLW7k2i+qvxrfJRXUrb2qzbp4JghzmjigSeoHJduGmxqpSjz3MEs0uiZ12GY8AvaHETfXeyeUITrek2Qpyj8LM/OMI3gEEMAt5/VY9bii4daSL9PN7vUyKVIbSep0XLUPTk2uQ4UXHohYW+WRuSOmmNyVMoRXcE2BMD7iSklNqPD/SyasQ6fz+FmdssNXJ8L+siNh18Fv0uFtbpKjJqcleVHc8rw0o1WS+CdJC5WeHqmTfX63/AIS44pJHeZVxrbeKmSpjQZVYUjLBgSgSlQRYxqhkMmFFIizhU0ByFNehNhxEaCeisjOuGK0XsM0FvFvvOy142qb7mTLLzJDadcAtAvB12/5HorMUkmkiJRtOz6pSNh2C9OeTfUmggEAQrP4Wk8gT5BLJ7U2TFbmkYmTN9gHmSfO68/onujv9XZ0dU6nXoZfpQ+XsbItcje6x+1JeaMbLdGuGzI4BsR2XLlV2ma0MDeyldOaYDC4Hvpqpk0/qKNY6NTfkrYS28NkNG7lVFzgSZaLcJ36jS4Xb0EZyi3LhdvUwaiSTpDMQ17Pfh7SRBvPiFpyKUYtS5KoNN8cDsM+T/wBZvaxRp+tMiZkZ1WZUhrXgFs8Q1B6SsmscMnCl9TTgUo8tGf7sRBXMfkfBq6jDWP7UrzOroFBEXP3geKrlk4tIdRFOd28As7avkdIi03EDw+SRK3whux6fCUuFoH5K7uKDUVE5WSVys856S4n9PJYMzcsm06ugx0tx5sXPz+srTCJ0GyGOb7Jnl5KciJxvkymlUsvGtKRohjWpSBjFBBJxRRADqU1EgOSZVZA2kL7q2MU5CSdIVjw4VIk8PAwho04ncQJJ3jgK1yxJRcqOVlyvxox+YzDB03vfRY8c57lwdCVUfXsD/bZ/wb/6hewh8KPI5Pjf1Y9MICAM7P3xRI/cWt8yJ+ErB7Snt00l68fn/wANWjjeVP05IYJkNHZY9NBRiicruTPMZ7Qd65x0mIPhC42vg/GcmdDTSXhpIoxGpWBtJmixri0GLmPJWS2xbVkK3yS4pvAU1uVpIjoOpOMeMyrsW5cMSRt5bmQ9llydJ6nou5p9RFpROfmxPlmtrr/hbX0Mxl5vjGupubTeC7QgajnCzanKvDai+TRhxtSuSPPUMKInca+K4ijav0N7fYd6k6queNvklSBjbxP1VSg31l/kdv5A5uwII8vgFEo9k7X4/YlfQWYveB3VLUW+tDcmjlOEaTxSTC6GkwQb3XZl1GWSVGnj64Yz4DutufKoRoy4YOUjwuY1y59z0+65mJNvc+56PFFRhSEUGb9ZjzXQxLgJMVjm+wexj7JcseLZON8mI08uazs0jWpSBjVADmOS0QzsqAOwpQE2q2KvoI2WcLqNoV+JKyrJdFTMRNWYEFjYPKCYt5+afLmpbV3MXu95d77FzJab31ms1JI8pEnwF/BRpIOeRRNGeUYY3Jn1xrYsvVHkjqABAGRnriTSaNS8megEfVcv2m3thFd3/g26NfFJ+haptsFGOPlRTJ8nkc1c51V02EkSbCByXn9a5TzO+F6nVwJRgqKZHWeyxul3/BcTLRM691Z5bsgl4BEslcJBQ2mNyrMaa5kIydB5aeIa3/Om61Ysm3lFco3wx5xTgx4LieKG+B/CtHjtY5W7vgr8NbkZVPBmm6QTwm48/vKxbXjafY0blJGgypExYEadRdHi02l3F2jI2O1kzrowQv3SDG/gqH5GnQ/XgXVA1i2qryJXdcDxFubtAkxB7qqUa4pcjJ97PTZfhvVsHFHERdd3T4fCh5+pys2TxJcGH6QZgJ4Qbb/nwWHUZFkltX3OlodPxuZ5p3PTvqmhHjg6TY1onwJgbQtcLfJWytmxHqzft47JM3QfF1MJv53WZmkawJQY2FFEDWjRFAS/AoaA781KiQzoKsELWF18vir8S5En0E4qoHFxGkgDsLfndZ8tSbZEI9D0/oTg+KqKke6CT4jhH18l2PZmHnecz2nkrHs9T3y7RwAQAIAws/8A7lETF3eVlxvavMsa+bOjovgm/oXvWQLJnlUVSM222ePzL+48nWTr32XmtU28sm/U6+JeVUVWkrLcqLSQJU22A2m3oFohFJcoRjnOEePwGqtck1QlMa1piecn8+C0qLUdwneiJdI/7fSAk32kvmTtLFaPIQr5tMSJRaQCOvwXKm6l9TQlwWnPENPWT3iFs3xqMvyJt5aFOdGvJZ5y29R0rJBzHDh907HZNuxTioLhkVKLvqamV5eW+08yf0jYde63aTTSg92R2+3ojHqM6fEQzvMAxsDVNq8u1UnyNo9O5yvseJq1i4ydJ8Teyx4sbStnf2qKpHGXP1WlcsR8IsNtzt5aBaYuitmbnlQQ0bkg+A/AqcskW4kZBHzWc0IcxQQxoCGBNzVDBDAE1ckneFSkRROmyVZFWKztbER7DZ4tzy/lTOe1UuoqjfLG0qADdJMfMqY40o9ORJS5Po/ovlxo0fa951z0EWC9FpcXh40n1PMa7OsuXjojZWkxggAQBjek1L2Gv/a8eTrfOFyfbELwbl2a/g3+z5VNx9V+xLAGQCsekSktwuZU6MrP2tY4OiXOEdLbx4rJ7RUMb31y/wAGrSuUlXZGGSXfb7Li25Pk29BgEfZWx4I6nQ6UeJbpBQyg2T+aK7TwcnbFnwWnOmL7wewut0mml/eEUpCKTbE9bcufy+axwp3L58Fr9C5TE7xI+0rbHzNc/wB4KXwIxtIcbgNBB8wsurgnkko9q/UsxN7U2RDhwb6nz6qqMorFavuPT3Cn6Dt/CqyNOKv0GXU0crywmHPHUDn1PRbNLo3xKS+n/pmz6ivLE0MwxgptN7rdny+DCkZsGF5JHh8xxRqOkm06LnQg5vdM9HixrHGkVtrATstF8EssUWwL6/C6sxr1K5deBvwV4h5vM8Rx1Dybb7rNN2zTBUhNNVFg5gUANagCfEi+CaJBylMgm0pkwZ2s8gQ1NKTXCEXJLC0humxQ7izfFI9l6LZJxEVXj2QZAO5+w+a7Ok0v/eSOHr9ZX/HF8ns11DiggAQAIAq5lh/WUnN5i3cXHxVGpwrNilB90W4Mnh5FIxcnr2g7fRec0U2vLLqdHVQ5tFzMcIKjY3FwVs1WBZoV+DNhyPG7PMVKfq3EHWY/wvPzj4UqfU6sXvVoSXkm6olNyfI9UiTRe353RjjukqB9BzTH5rOi1xntZW1ZM2i+3xNlZLyNK+36sVcnWxPCTAv26nvaPFJjpS2t8f2/4B9LQ3Dv0OwMd+qtxT6S7Lgia7Cq1QBzuZMTtEaLPPKo5Jet/pQ0Y2kNynCmoXAzwka9Z2VugwvM5J/C/wC8CajKsaVdTYwuVU2X1PM/ZdPD7PxYeVy/VmLJqZz4F5nmbaYMETy5d0uo1McapcsfT6aWR/I8fmGYmo665tuct0zvYcCxxKMq5FzGMb/lOkIxzB+fJXRQjKecYvgZ1NgmyPsEFyebYVmZoHsckaGGh26UBrXKAJcagkA5SFjfWQrEIyVJ1vl3VsU2mJJqz1nopkRq+28f7bTA5vP2ldXR6S/NLp+5yNdrfDWyPX9j3rWgCAIAXYOBdnUACABAAgAQB5fNqHqa3GB7D79nbjx1815n2ngeHN4yXlfX6/8Ap2NLPxsW19V+xpYWuHALRgzKaMmTG4sTj8sZUIJs4b8+6XU6PHnpvhruNizyx8LoefxuH9W7hA7Hn+clwtTh8GexL6M6WLJvjZCiLEnw7lLjTjFyY0uXRx4iR/lRK4+VdQVPkfhmcVuok9fv9lqww3qvz9SubrkVjAA4jf5LJqmoypFmPlEsNRc+zQT12HcowY5ZfLFP6kZJxhyzZpZM2ZeSeY2ldiHsyLe6bswy1cukS+XspiLABbXPHiVLgz1Kbsxs4zsNBDb9jdc/VatvyxN+l0Tk7Z5PFYtzySSsG23b6ncx4owVIrgqwckwKyNCMc3+FcuojHNMCZtr0CvgiuR4zM8y9bUJHuiQ3tz8VElZZDhCm1FU0WJjxVSOJKYxtZK4kk/XBLtCyPr1OwLJiso2kNjaRLiA0Ek6AXJ7BW48UpPgqlkS6nv/AEa9DgAH4m52pbD/AJRqei7mm0Cj5p8/I4Wr9pN+XF+T2rAAIFgLAdF0jkN27JSgAlABKACUAdQAIATi8M2o0tcJB/JVeXFHLFwmrTHx5JY5KUep5KrSqYd8Ekj9J2IXlc+lzaTJxzHsdyE8eoha69zSwmaNdbe1lfh1ynw+pkyaWUeS89jHWcAVukoT4aMyco8orVcqpkREb2WeehwzjRbHUzTKlTJhM8R1lY56CKlbky5at1VFihlzQZAvzT49Mt9xRXPPJqmWf6OnMlrSecLZ7viT3NKyrxZ1SZ2pXY0bBE80MaoiMJSZl4/OQ2QDC5+bXPpE24dG5dTzuNzhztJ0WF5JTOti0aj1MmpXJ1KFaVGxRSFcamwDjTWQybXK2LFY5j9FohyVyPOelGei9GmefrCOf7R9fJbIw4KHLk80MSpeMZSGtxXVI8ZO8YMb1UeESshP+tS+ET4hIY5HhB4iJU8QXGGgk8gCShYW+iFeVLqeiyn0br1b1B6pnM+94N+8LRj0MpfFwjHl10I/Dyz3uR4Gjhh/tiXH3qh98/YdAunixQxry/k5OfNPM/N09OxrtzBXbjNsGsxymxXEa3FKbI2jW4hFhQwVlNkUd9aiyC2pAEACAK2OwjareF3gdweYSZMamqZZiyyxy3I8bmWGfQMOFv0uGh/lee1eg28/qjvafPDOuOvdC6OakaO+eiwPxYPh2Wy0sZdi/Tz21yJjVWe+zjGn1MstDzwcdnjdyPNUPVSb5JWiZCtnoixAUz1cqpDQ0LvkoYjPjsSqnqMjNMNAu5m4jNnHdV+aXU1w00ImfUxBPNSo0aEkugl1VNRJD1ynaQRNZTtIs4K6naRZJta6thF2VyZ3E4stbABJgidIEbdeq62n06XMzn587fETwuZYIgk0w4dCZWuomdTmZL21x+hMljJ8WfoR4q/7Cjbj9SPGn6AP6j9hRtx+pHi5PQbTpYg/pUbcYeJk9DXyvBukcbeLxMKEokOcz3eVYzgADWNaOgA+SsUkuhRKDfU26GNJT7it4y9TrEqdwm0s05KYVot0qLkyEZcp0CmSEZap0kwo9tNBDJcCCC3xJhTheiyaImqFFhRE4gIsKK2JqMe0teA5p1BSypqmPBuLuPDPFZzkJaeKgeJv7CfaHY7rj6r2ffOL8Ha03tG+Mn5PNPxRBIdYi0FcbJilF0zrRyJq0yH9WFVsZZuRz+sUeGTuFOxXVMsZO4g7FDmmUGRuIHFBT4YbhTsUmWMXeLOLTrGRvFnFdVPhkbx2Ga5/ui25NgrYaeU+hVPPGPU28FhGN1Mnny7Lo4NPDH82YMuec/ki4MGx2pWqkZtzRMZDRdqp2JkeLJDW+i1A7KfCiR48hzPRDD8lPgxF94kOZ6HYfkp8GIvvEhzPQ7D/ALVPgxIepkPp+iWHH6VPgxF95kW6Xo1RGwTLFEV6iRbpZHSGwU+GhHmkWqeWMGwTbUI5ssMwbRsppC7mObhwpIsmKIU0RZIUwihbJcKKCwhSRYl0qBhL3FQSV6lQqGSkVatYpbGUSnVxJStliiVX1jzStjqJn5hh6VUf7jQdYdo4djqqsmOE15kXY8k4fCzzGYZK0f26pb0cOIeYhZJaLG+hrhrZ90YGNFWnqWuA5O+hhVPRUaFrF3MqtnUe8YULRv0H96j6ijnrf3BN7m/QPeY+pz/zjf3I90l6Ee8L1IjOAdDJU+6v0I94XqX8K2pU6DmT9Ap93IeoRsYTAtFzLj108kywxQjzNmmwlWCWOaCggs0Q7aVKsV0auFpvVsUymTRp0KblakUtovUmFOkVtlmmwphLLDGqRbGNapFsY0KSGMCCCYQBMIIJgoIZ2VJB0KSDqABAHYQBE0wgmyDsO07KKJ3CX4FpUbSd5XqZQwqHAZZWVamQtOjileNFizFKv6Mk6P8AgkeL5jrOvQy8T6GvOjx5JHgfqWrUR9DJxP8Ap5Udu0pXgl6jrUw9DPqf6YvOzfNR4ExvecYv/wCLXftZ5qfCyEe8YiTf9LT+1iPByeoe8YizS/0zcP0sR4Eg95xl7D+gL27tR4EiHqYGjR9DCNSPJMsDFeqXoWqfogBqVPgCvVFql6LsCZYUI9Sy1TyJgTeGhXmbHsyxoTbBHkY5uCapoVyYwYUKaItkhQCKCyXqgggOBAHQxBBINQB0BSFnVBFkgpIOhSQdQB1AAggkgkEACAOFAHCgCKgk4VAECgmzkIJsIQFhCAsIQFnIQFggLOoCwQFgUBZxAWCAs6pIsEBZ0IAEBYICwQB1BAIAFIHUEEkAdCAOoIBSB//Z"/>
          <p:cNvSpPr>
            <a:spLocks noChangeAspect="1" noChangeArrowheads="1"/>
          </p:cNvSpPr>
          <p:nvPr/>
        </p:nvSpPr>
        <p:spPr bwMode="auto">
          <a:xfrm>
            <a:off x="155575" y="-1462088"/>
            <a:ext cx="40005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9700" name="AutoShape 4" descr="data:image/jpeg;base64,/9j/4AAQSkZJRgABAQAAAQABAAD/2wCEAAkGBxITEhUUExQVFhQVFBQVFRUYFxcYFBcUFBQXFhcWFxcYHCggGBolGxcUITEhJSkrLi4uFx8zODMsNygtLisBCgoKDg0OGxAQGywkICQsLCwsLCwsLCwsLCwsLCwsLCwsLCwsLCwsLCwsLCwsLCwsLCwsLCwsLCwsLCwsLCwsLP/AABEIAMQBAQMBEQACEQEDEQH/xAAbAAACAwEBAQAAAAAAAAAAAAAAAwIEBQEGB//EADsQAAEDAgQEAgkDAwQCAwAAAAEAAhEDIQQFMUESUWFxgZEGEyIyobHB0fBCUuEUM/EHI3KCFbIXYqL/xAAaAQACAwEBAAAAAAAAAAAAAAAAAgEDBAUG/8QAMhEAAgIBAwIDBwQCAwEBAAAAAAECEQMEEiExQRMiUQUUMmFxgZGhsdHwwfEjQuEzFf/aAAwDAQACEQMRAD8A+4oAEACABAAgAQAIAEACABAAgAQAIAEACABAAgAQAIAEACABAAgAQAIAEACABAAgAQAIAEACABAAgAQAIAEACABAAgAQAIAEACABAAgAQAIAEACAOFwQAs4hn7hbqEu+PqMoSfYgcdT/AHjzUeJD1H8HJ6Em4ph/W3zClTi+4rxzXYa1wOhTWI1XU6gAQAIAEACABAAgAQAIAEACABAAgAQAIAEACABAAgAQAIAEACABAAgDhMIAo4nNGN6/JUT1EYmmGlnIw8Xn7jpblC5+XX10Oji9nx7mXWzFx1cSVgnrJPizdHTRXRFZ+LPM+aolqm+5asK9CH9Q7mZSe8P1G8NEhinC6damXUV4ovgdSzJ7dHEK6GslHoxJaaMuqL+G9JKoImCN51WvH7Sl3MuT2bja4NvB+kNN3veyV0Metxy68HOy+z8kfh5NWjXa4S0gjotUZKStMxShKLqSoYmFBAAgAQAIAEACABAAgAQAIAEACABAAgAQAIA5KAE1cZTb7z2juQqp5scPikl9yyOKcvhTf2KdTPKQ04ndmmPMrJL2lp06Tb+iZfHRZX1pfVi//P0tw8d2pF7W0/R2vsN7hk7Nfkm7PaMau7cLvsn/AP09NV7v0f8ABC0OZvp+qMfMs7nQzyF7LLn9owfwuzfp9DXVGBXxbnblcfLq5SfB1IYVFCS4nus2+T+pZSQNE/FNGLkiG6Jmme3iIATvHJpL/JCkkSNA9O8zKbwH2r8keIjhoHeY5gH5FT4LS7160QpqxT6Z6QJ5THXqqpRlVqqRYpIXxx+TZL4jQ9WSbWKujnfQhwTL+BzF7DZ0Ldg1co9zLm00Jqmj1eWZ619nWPPbxC7WDVxydTh6jQyhzE2QVsMB1AAgAQAIAEACABAAgAQAIAEACABAFXF46nT9519gLu8gqM2pxYfjf8luPBPJ8KM1+a1X2ps4R+5wk+QXKye1Jz4wx+7/AINa0uOH/wBHfyRE4J7/AO49x6TA8gqnHPlXnm/tx+wyzQh8EUibMrpjYI9yhdsV6rI+5JtSkLBzfMJ1HElVoVrI+aG0zTdoWnsQVZFY5rgR749TjsIwzYXSy02N3wSss13KeJyZjp81knoIvoaMeslEwcwyotNh8bSsGXDtkuDp4NUpKmyk2mY63EfMlWwjas0OSsmxtpGm38DVWxj5bXQVvmmN9QSL+U2HUhWeFap/v+4niJO0Aw87gjbXTvFkeDf9YPJQ2nRIFgRO4MiPqnjjron+eCuU7fIl9G2hGt5HDfpr4Kl4+OjXX6fgsU+epF49ptm6EWi8DcFLJPfHhfb/ADYy+F8v7lB7BE7yeeixOCUb73+hqTe6hfERqkTknTHpNcD2VSDYrVjyyi+CpwTXJ6fJc+Mw82t+dF3tLrd3EjjavQLrE9TTeCJGi6idnFaadMmpIBAAgAQAIAEACABAAgAQBCrUDRJMAakpZSUVcnSJjFydIw8Vmr6lqQIH7yLnsNlw9T7VlLy4Pz/B0cekhDnLy/QhhcuA9p5JduTc+ax49K5+fK22Pk1F+WK4IYvOKdMQ0cR6G3mnnqsWCNRViw088juXBQGdVT7QDQ3z8T8VQtbkktypIv8AdodCGZ42pUPDJAABMTeR/KjVZ55HsXHHYMOKMVZn+q79BvfdYdtdTRZaY3gkg8MiLCPlqtO3w1d0VvzcC28YIh7p1sTN9uqRKcZLzP6DVFrojYynNXE8DyOh3nkV0NPqpSe2Zjz4IpbomtWoh4WjJiWVUZoTcGedzDLCwyBbcc1yXhnppJ9UdXBqVNUzPpui2og3vI5W/NFrxy44drn6o1yXfv8AuW3+yBvz691ql5V6lC8zOisQBDRrBBNo8lO5pcIXYm+WTrObAEXmBHzMbJp7aS/YiKlbZGs0X7XvEk/DxUTgnf8AJMW0VmtuOIgiIkweGBofuqVHlOXPz9C6+Gl/soWcX3kNEt5XICxVvcld0uPuavhUX69SvwSSNxM+CzKDba7otukmQmEqdO0xuqGtfy1WmE/TqI4pnpMgzrhIaZ4TqL26hdvR6v8A6s4+u0W5OS6nsGPBAIuDouumcJqnTJKSAQAIAEACABAAgAQBWxuMbTbxOPYbk8gqM+ohghvmyzFillltiYL31K7gXWbs3Yd+ZXmc2py6ud9I9l/PqdNRhgjS6+ozEYhlBsm52G5Utw08bfUrUZZpGTVxtR/vktBItMCOVlnnmyz4la5X4NUcUI9CtTogvi8Qfqb+KoxQU8lduSxuonKNrWudNuf52Rjlte31/BLV8jmSSTeeKB2j/CaLlKbl86X4FdJUNaZcXfkBXKW6Tn/aFqlQOd7MG9wfD6BDn5NrBLmyvXO/P5KrJJx5HjyQw5LfbAENNp3OyTHLb/yJdOgTV+X1NXLM4cDFSIMX3Em3cLdpNbO6yVyZc+mTVxN3EUw4LoZ4KcTFCW1nk8ywxY60xN+vRcnHeOW3+/3/ACdvT5FkXJWbXtIAI0uTPOHFbIz8txSa+vP3LXDmm6/vYgcVOjaZeJkmLAdT73gleZS6Jbl+i+vf7DrFXFuv727A3NIPstaZ/wCt+swhaun5En+n8A9La8za/U46u4uBd6oOJAF5iL3IUPJJyV7bf3olQik0t1IXVINj7LSZceEgOPKEk9svK+F1bqrY0U1z1fRc9BDqzjcyGn2bCxHIKiWSUvM+E+OPQsUIrhdepGpq7hsO+gjQ80kq3S2L/Q0bpbiBE6aWHVVvnp9BunUieqE2uoyGNd1j82K1wlwmmVtWey9F8zmGHTa+/T7L0Gjz7ltZ572hpqe9Hpl0DlAgAQAIAEACABAFPMccKTZNybNbzP2WbVaqOnhul9l6l2DC8sqXTuYdOk+q7jfrsNgOQXl8jy6qe+Z0nOGKOyBYxGJbTaQCOIAmJutVxwxdVdFEYPI7PNViXv4nOJmFx8lzlcn1OjBKKpIserIgmDMEcoAiFe1NNSlz/Atroiy1lnECDaOxmfmr4xpSa68fqI3yiuKY1NwTwz03sszik9z6XRZd8IYJvHOPumjuSe36EOu4wsIHfXxVzi4oS7ZXrGVRNliQp5kXE8v55qqb3RVqxkuTjySANh5fz/KJbnFJ9ASSdnGyYE2+PidgphNul/f9ENLqeiynMC+WuFxpyIXX02oc1Ulyc/Ph2u0IzqkSOyxazc2X6SSTPH4wRoIEyT16pcnRNdzu4vN1Fmq0HQOOo1a0f9d1DlFPpf6L8D7ZNen6v8kn1rAmADoGkAW5ti31Q5vbz37L5fIhQ5pfl/yQ9aRf2RIiwGnPul3074+396jbE/U67E6iSduIn9PQbKZ5eqXPa/l9OxCxd/0+ZwvEWtoBrPUpG41xx/epO13yBdrp1O5lK3w1/WFAalo6yl3uq+YbebAlFhRxr1ZCdEyVlvC13MIPWRBuCujhySg0zJlxqSo+kZZjG1aYcDPPvuvTY5qcU0eUzYnjm4stpyoEACABAAgBOKxDabS52g/AB1VWbNHFBzn0Q+PHLJJRiYDWmq7jf4DYCZAXls2WWqnvf2XodNtYo7I/7IZnmHAOFp9rf/6g/VGXLsjUepGLFudvoYQE3DrmNbku5krBw+U+X+5tqifq5idrSqpW35uxN0WcO0HXt57/ACWzDUlT6FcrRbxA9me3nC0Zq2N/T9iqD5KjH6A6A/WT8lkjkdqMun9b/Yta7obQYZNjrp3urMUGpNfP9xZNUTr6q7I7dCxKZb/HX+FidN/3kuBv4U0V6g2S2P8A+Z1TWnF39iO5UJ+BmOayp00yyrNLJXHjHa/2W3S5G5Iz6hLYzbx3ukxst2VcW0YsXxUeCx0cTrb+fdYYyW18WelxfCuSi2sLgzBva1/FImlafQ0uN8rqRDrzr0InzSJ82M1xRySlZIA8vippNkfUlxJSDocopAT9ZHJTfFIWjgeook6DbVNRBKm46arTh6UUzPW+g2OkupncSOdv4Xf9m5bTizh+1cNJTR7JdU4oIAEACAAoA87jK5rVIHuMJA6nQleZ1+peoy+HH4U/yzqYoLDjt/EyeKxLKTb72HdVOWPDHkSMZZJHmsQOJ7nHWSeYhczIt0m/9HQjxFIY0WEb+UjlyTKqRI6m2xOpB/AnUXtc+rQjfNEzTiCNPl9lO2qlHp+xF9mWKjvZ+PwV+SXkEivMLDJA5mfnp8CkUN0V6uxt3I2jUsXH8gQrYT4c2JJc0Vy6VQ3uLFwRDERhzyFnXiLJpKuATEkTr8/sqJOL6jqyLmA7x8bKtqMuj/ySmyzlFUCoBGtpVmklGOSkV54twtm9jCC3pC6eapI5+L4jwOZO9t0abBYIu7o9LiTUFZmVp8tBP0SmuD4IApRjpfe1vihrnghfMkClAY0dJ5IFYPEJURZEJiSXGoog5x/JMB2k+4KuxWpIrn0NP0cxBZiWEacUHyhdHQz26jgxa2G/A7PqS9KeUBAAgAQBQznFFlMx7zvZb3Op8li9oanwMLa6vhfU0aXGp5Oei5ZRwNDhaLRA1XD02J1yjTmybpHnMxxfrHk7CQO06rl6jPvm/Tojdix7IkONsWmRF0rlCS46j00+R9FgNwrsUIyVoSTaHssCOd/EK6L2pxFfLRKkBJHOI7nVEYpya/BDfFnXVBEO/m23RJLKq2yBRfVCKhLNbWDhz1sOllChKHxcd/1GTUuhCnUkbwDtuRqAiMW1z0JfDruNp4hpOhjl+eKsWSG60uBXF1QVcROgVeXO+yCMPUQSSszcpcstVHA1J4d9CbONIB59I+aeDUHd/oD5RYy9n+4033PT+FZiilNSK8r8jRuY6rwsM8l0cuTbC2YcMd0z5/jXS891hx/I9JFVFIoYqylrkvg+BLXKGh7Jygg6CloBrXJWhWdlQQEqQIFMgO8PdNs4siyVIfD6q3FHv6CTdF/D04JcNyGg9XHbwWvEvNu+35ZnyNNJf3g+qUdBPIfJeoR5F9WMUkAgAKAMKu/1mIsJawcM8nb/AEHguDqpePqtvaP7nRhHw8HzfP2J5lihTZPOwHVTqMvhQK8UN8jx1RwJkCBqvMTSbtKjrq6JscLaz4fJRaXQBrAfuSmW66FdD6TnC+3OJCvhKceWI0mWGkOLW7k2i+qvxrfJRXUrb2qzbp4JghzmjigSeoHJduGmxqpSjz3MEs0uiZ12GY8AvaHETfXeyeUITrek2Qpyj8LM/OMI3gEEMAt5/VY9bii4daSL9PN7vUyKVIbSep0XLUPTk2uQ4UXHohYW+WRuSOmmNyVMoRXcE2BMD7iSklNqPD/SyasQ6fz+FmdssNXJ8L+siNh18Fv0uFtbpKjJqcleVHc8rw0o1WS+CdJC5WeHqmTfX63/AIS44pJHeZVxrbeKmSpjQZVYUjLBgSgSlQRYxqhkMmFFIizhU0ByFNehNhxEaCeisjOuGK0XsM0FvFvvOy142qb7mTLLzJDadcAtAvB12/5HorMUkmkiJRtOz6pSNh2C9OeTfUmggEAQrP4Wk8gT5BLJ7U2TFbmkYmTN9gHmSfO68/onujv9XZ0dU6nXoZfpQ+XsbItcje6x+1JeaMbLdGuGzI4BsR2XLlV2ma0MDeyldOaYDC4Hvpqpk0/qKNY6NTfkrYS28NkNG7lVFzgSZaLcJ36jS4Xb0EZyi3LhdvUwaiSTpDMQ17Pfh7SRBvPiFpyKUYtS5KoNN8cDsM+T/wBZvaxRp+tMiZkZ1WZUhrXgFs8Q1B6SsmscMnCl9TTgUo8tGf7sRBXMfkfBq6jDWP7UrzOroFBEXP3geKrlk4tIdRFOd28As7avkdIi03EDw+SRK3whux6fCUuFoH5K7uKDUVE5WSVys856S4n9PJYMzcsm06ugx0tx5sXPz+srTCJ0GyGOb7Jnl5KciJxvkymlUsvGtKRohjWpSBjFBBJxRRADqU1EgOSZVZA2kL7q2MU5CSdIVjw4VIk8PAwho04ncQJJ3jgK1yxJRcqOVlyvxox+YzDB03vfRY8c57lwdCVUfXsD/bZ/wb/6hewh8KPI5Pjf1Y9MICAM7P3xRI/cWt8yJ+ErB7Snt00l68fn/wANWjjeVP05IYJkNHZY9NBRiicruTPMZ7Qd65x0mIPhC42vg/GcmdDTSXhpIoxGpWBtJmixri0GLmPJWS2xbVkK3yS4pvAU1uVpIjoOpOMeMyrsW5cMSRt5bmQ9llydJ6nou5p9RFpROfmxPlmtrr/hbX0Mxl5vjGupubTeC7QgajnCzanKvDai+TRhxtSuSPPUMKInca+K4ijav0N7fYd6k6queNvklSBjbxP1VSg31l/kdv5A5uwII8vgFEo9k7X4/YlfQWYveB3VLUW+tDcmjlOEaTxSTC6GkwQb3XZl1GWSVGnj64Yz4DutufKoRoy4YOUjwuY1y59z0+65mJNvc+56PFFRhSEUGb9ZjzXQxLgJMVjm+wexj7JcseLZON8mI08uazs0jWpSBjVADmOS0QzsqAOwpQE2q2KvoI2WcLqNoV+JKyrJdFTMRNWYEFjYPKCYt5+afLmpbV3MXu95d77FzJab31ms1JI8pEnwF/BRpIOeRRNGeUYY3Jn1xrYsvVHkjqABAGRnriTSaNS8megEfVcv2m3thFd3/g26NfFJ+haptsFGOPlRTJ8nkc1c51V02EkSbCByXn9a5TzO+F6nVwJRgqKZHWeyxul3/BcTLRM691Z5bsgl4BEslcJBQ2mNyrMaa5kIydB5aeIa3/Om61Ysm3lFco3wx5xTgx4LieKG+B/CtHjtY5W7vgr8NbkZVPBmm6QTwm48/vKxbXjafY0blJGgypExYEadRdHi02l3F2jI2O1kzrowQv3SDG/gqH5GnQ/XgXVA1i2qryJXdcDxFubtAkxB7qqUa4pcjJ97PTZfhvVsHFHERdd3T4fCh5+pys2TxJcGH6QZgJ4Qbb/nwWHUZFkltX3OlodPxuZ5p3PTvqmhHjg6TY1onwJgbQtcLfJWytmxHqzft47JM3QfF1MJv53WZmkawJQY2FFEDWjRFAS/AoaA781KiQzoKsELWF18vir8S5En0E4qoHFxGkgDsLfndZ8tSbZEI9D0/oTg+KqKke6CT4jhH18l2PZmHnecz2nkrHs9T3y7RwAQAIAws/8A7lETF3eVlxvavMsa+bOjovgm/oXvWQLJnlUVSM222ePzL+48nWTr32XmtU28sm/U6+JeVUVWkrLcqLSQJU22A2m3oFohFJcoRjnOEePwGqtck1QlMa1piecn8+C0qLUdwneiJdI/7fSAk32kvmTtLFaPIQr5tMSJRaQCOvwXKm6l9TQlwWnPENPWT3iFs3xqMvyJt5aFOdGvJZ5y29R0rJBzHDh907HZNuxTioLhkVKLvqamV5eW+08yf0jYde63aTTSg92R2+3ojHqM6fEQzvMAxsDVNq8u1UnyNo9O5yvseJq1i4ydJ8Teyx4sbStnf2qKpHGXP1WlcsR8IsNtzt5aBaYuitmbnlQQ0bkg+A/AqcskW4kZBHzWc0IcxQQxoCGBNzVDBDAE1ckneFSkRROmyVZFWKztbER7DZ4tzy/lTOe1UuoqjfLG0qADdJMfMqY40o9ORJS5Po/ovlxo0fa951z0EWC9FpcXh40n1PMa7OsuXjojZWkxggAQBjek1L2Gv/a8eTrfOFyfbELwbl2a/g3+z5VNx9V+xLAGQCsekSktwuZU6MrP2tY4OiXOEdLbx4rJ7RUMb31y/wAGrSuUlXZGGSXfb7Li25Pk29BgEfZWx4I6nQ6UeJbpBQyg2T+aK7TwcnbFnwWnOmL7wewut0mml/eEUpCKTbE9bcufy+axwp3L58Fr9C5TE7xI+0rbHzNc/wB4KXwIxtIcbgNBB8wsurgnkko9q/UsxN7U2RDhwb6nz6qqMorFavuPT3Cn6Dt/CqyNOKv0GXU0crywmHPHUDn1PRbNLo3xKS+n/pmz6ivLE0MwxgptN7rdny+DCkZsGF5JHh8xxRqOkm06LnQg5vdM9HixrHGkVtrATstF8EssUWwL6/C6sxr1K5deBvwV4h5vM8Rx1Dybb7rNN2zTBUhNNVFg5gUANagCfEi+CaJBylMgm0pkwZ2s8gQ1NKTXCEXJLC0humxQ7izfFI9l6LZJxEVXj2QZAO5+w+a7Ok0v/eSOHr9ZX/HF8ns11DiggAQAIAq5lh/WUnN5i3cXHxVGpwrNilB90W4Mnh5FIxcnr2g7fRec0U2vLLqdHVQ5tFzMcIKjY3FwVs1WBZoV+DNhyPG7PMVKfq3EHWY/wvPzj4UqfU6sXvVoSXkm6olNyfI9UiTRe353RjjukqB9BzTH5rOi1xntZW1ZM2i+3xNlZLyNK+36sVcnWxPCTAv26nvaPFJjpS2t8f2/4B9LQ3Dv0OwMd+qtxT6S7Lgia7Cq1QBzuZMTtEaLPPKo5Jet/pQ0Y2kNynCmoXAzwka9Z2VugwvM5J/C/wC8CajKsaVdTYwuVU2X1PM/ZdPD7PxYeVy/VmLJqZz4F5nmbaYMETy5d0uo1McapcsfT6aWR/I8fmGYmo665tuct0zvYcCxxKMq5FzGMb/lOkIxzB+fJXRQjKecYvgZ1NgmyPsEFyebYVmZoHsckaGGh26UBrXKAJcagkA5SFjfWQrEIyVJ1vl3VsU2mJJqz1nopkRq+28f7bTA5vP2ldXR6S/NLp+5yNdrfDWyPX9j3rWgCAIAXYOBdnUACABAAgAQB5fNqHqa3GB7D79nbjx1815n2ngeHN4yXlfX6/8Ap2NLPxsW19V+xpYWuHALRgzKaMmTG4sTj8sZUIJs4b8+6XU6PHnpvhruNizyx8LoefxuH9W7hA7Hn+clwtTh8GexL6M6WLJvjZCiLEnw7lLjTjFyY0uXRx4iR/lRK4+VdQVPkfhmcVuok9fv9lqww3qvz9SubrkVjAA4jf5LJqmoypFmPlEsNRc+zQT12HcowY5ZfLFP6kZJxhyzZpZM2ZeSeY2ldiHsyLe6bswy1cukS+XspiLABbXPHiVLgz1Kbsxs4zsNBDb9jdc/VatvyxN+l0Tk7Z5PFYtzySSsG23b6ncx4owVIrgqwckwKyNCMc3+FcuojHNMCZtr0CvgiuR4zM8y9bUJHuiQ3tz8VElZZDhCm1FU0WJjxVSOJKYxtZK4kk/XBLtCyPr1OwLJiso2kNjaRLiA0Ek6AXJ7BW48UpPgqlkS6nv/AEa9DgAH4m52pbD/AJRqei7mm0Cj5p8/I4Wr9pN+XF+T2rAAIFgLAdF0jkN27JSgAlABKACUAdQAIATi8M2o0tcJB/JVeXFHLFwmrTHx5JY5KUep5KrSqYd8Ekj9J2IXlc+lzaTJxzHsdyE8eoha69zSwmaNdbe1lfh1ynw+pkyaWUeS89jHWcAVukoT4aMyco8orVcqpkREb2WeehwzjRbHUzTKlTJhM8R1lY56CKlbky5at1VFihlzQZAvzT49Mt9xRXPPJqmWf6OnMlrSecLZ7viT3NKyrxZ1SZ2pXY0bBE80MaoiMJSZl4/OQ2QDC5+bXPpE24dG5dTzuNzhztJ0WF5JTOti0aj1MmpXJ1KFaVGxRSFcamwDjTWQybXK2LFY5j9FohyVyPOelGei9GmefrCOf7R9fJbIw4KHLk80MSpeMZSGtxXVI8ZO8YMb1UeESshP+tS+ET4hIY5HhB4iJU8QXGGgk8gCShYW+iFeVLqeiyn0br1b1B6pnM+94N+8LRj0MpfFwjHl10I/Dyz3uR4Gjhh/tiXH3qh98/YdAunixQxry/k5OfNPM/N09OxrtzBXbjNsGsxymxXEa3FKbI2jW4hFhQwVlNkUd9aiyC2pAEACAK2OwjareF3gdweYSZMamqZZiyyxy3I8bmWGfQMOFv0uGh/lee1eg28/qjvafPDOuOvdC6OakaO+eiwPxYPh2Wy0sZdi/Tz21yJjVWe+zjGn1MstDzwcdnjdyPNUPVSb5JWiZCtnoixAUz1cqpDQ0LvkoYjPjsSqnqMjNMNAu5m4jNnHdV+aXU1w00ImfUxBPNSo0aEkugl1VNRJD1ynaQRNZTtIs4K6naRZJta6thF2VyZ3E4stbABJgidIEbdeq62n06XMzn587fETwuZYIgk0w4dCZWuomdTmZL21x+hMljJ8WfoR4q/7Cjbj9SPGn6AP6j9hRtx+pHi5PQbTpYg/pUbcYeJk9DXyvBukcbeLxMKEokOcz3eVYzgADWNaOgA+SsUkuhRKDfU26GNJT7it4y9TrEqdwm0s05KYVot0qLkyEZcp0CmSEZap0kwo9tNBDJcCCC3xJhTheiyaImqFFhRE4gIsKK2JqMe0teA5p1BSypqmPBuLuPDPFZzkJaeKgeJv7CfaHY7rj6r2ffOL8Ha03tG+Mn5PNPxRBIdYi0FcbJilF0zrRyJq0yH9WFVsZZuRz+sUeGTuFOxXVMsZO4g7FDmmUGRuIHFBT4YbhTsUmWMXeLOLTrGRvFnFdVPhkbx2Ga5/ui25NgrYaeU+hVPPGPU28FhGN1Mnny7Lo4NPDH82YMuec/ki4MGx2pWqkZtzRMZDRdqp2JkeLJDW+i1A7KfCiR48hzPRDD8lPgxF94kOZ6HYfkp8GIvvEhzPQ7D/ALVPgxIepkPp+iWHH6VPgxF95kW6Xo1RGwTLFEV6iRbpZHSGwU+GhHmkWqeWMGwTbUI5ssMwbRsppC7mObhwpIsmKIU0RZIUwihbJcKKCwhSRYl0qBhL3FQSV6lQqGSkVatYpbGUSnVxJStliiVX1jzStjqJn5hh6VUf7jQdYdo4djqqsmOE15kXY8k4fCzzGYZK0f26pb0cOIeYhZJaLG+hrhrZ90YGNFWnqWuA5O+hhVPRUaFrF3MqtnUe8YULRv0H96j6ijnrf3BN7m/QPeY+pz/zjf3I90l6Ee8L1IjOAdDJU+6v0I94XqX8K2pU6DmT9Ap93IeoRsYTAtFzLj108kywxQjzNmmwlWCWOaCggs0Q7aVKsV0auFpvVsUymTRp0KblakUtovUmFOkVtlmmwphLLDGqRbGNapFsY0KSGMCCCYQBMIIJgoIZ2VJB0KSDqABAHYQBE0wgmyDsO07KKJ3CX4FpUbSd5XqZQwqHAZZWVamQtOjileNFizFKv6Mk6P8AgkeL5jrOvQy8T6GvOjx5JHgfqWrUR9DJxP8Ap5Udu0pXgl6jrUw9DPqf6YvOzfNR4ExvecYv/wCLXftZ5qfCyEe8YiTf9LT+1iPByeoe8YizS/0zcP0sR4Eg95xl7D+gL27tR4EiHqYGjR9DCNSPJMsDFeqXoWqfogBqVPgCvVFql6LsCZYUI9Sy1TyJgTeGhXmbHsyxoTbBHkY5uCapoVyYwYUKaItkhQCKCyXqgggOBAHQxBBINQB0BSFnVBFkgpIOhSQdQB1AAggkgkEACAOFAHCgCKgk4VAECgmzkIJsIQFhCAsIQFnIQFggLOoCwQFgUBZxAWCAs6pIsEBZ0IAEBYICwQB1BAIAFIHUEEkAdCAOoIBSB//Z"/>
          <p:cNvSpPr>
            <a:spLocks noChangeAspect="1" noChangeArrowheads="1"/>
          </p:cNvSpPr>
          <p:nvPr/>
        </p:nvSpPr>
        <p:spPr bwMode="auto">
          <a:xfrm>
            <a:off x="155575" y="-1462088"/>
            <a:ext cx="40005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9702" name="AutoShape 6" descr="data:image/jpeg;base64,/9j/4AAQSkZJRgABAQAAAQABAAD/2wCEAAkGBxITEhUUExQVFhQVFBQVFRUYFxcYFBcUFBQXFhcWFxcYHCggGBolGxcUITEhJSkrLi4uFx8zODMsNygtLisBCgoKDg0OGxAQGywkICQsLCwsLCwsLCwsLCwsLCwsLCwsLCwsLCwsLCwsLCwsLCwsLCwsLCwsLCwsLCwsLCwsLP/AABEIAMQBAQMBEQACEQEDEQH/xAAbAAACAwEBAQAAAAAAAAAAAAAAAwIEBQEGB//EADsQAAEDAgQEAgkDAwQCAwAAAAEAAhEDIQQFMUESUWFxgZEGEyIyobHB0fBCUuEUM/EHI3KCFbIXYqL/xAAaAQACAwEBAAAAAAAAAAAAAAAAAgEDBAUG/8QAMhEAAgIBAwIDBwQCAwEBAAAAAAECEQMEEiExQRMiUQUUMmFxgZGhsdHwwfEjQuEzFf/aAAwDAQACEQMRAD8A+4oAEACABAAgAQAIAEACABAAgAQAIAEACABAAgAQAIAEACABAAgAQAIAEACABAAgAQAIAEACABAAgAQAIAEACABAAgAQAIAEACABAAgAQAIAEACAOFwQAs4hn7hbqEu+PqMoSfYgcdT/AHjzUeJD1H8HJ6Em4ph/W3zClTi+4rxzXYa1wOhTWI1XU6gAQAIAEACABAAgAQAIAEACABAAgAQAIAEACABAAgAQAIAEACABAAgDhMIAo4nNGN6/JUT1EYmmGlnIw8Xn7jpblC5+XX10Oji9nx7mXWzFx1cSVgnrJPizdHTRXRFZ+LPM+aolqm+5asK9CH9Q7mZSe8P1G8NEhinC6damXUV4ovgdSzJ7dHEK6GslHoxJaaMuqL+G9JKoImCN51WvH7Sl3MuT2bja4NvB+kNN3veyV0Metxy68HOy+z8kfh5NWjXa4S0gjotUZKStMxShKLqSoYmFBAAgAQAIAEACABAAgAQAIAEACABAAgAQAIA5KAE1cZTb7z2juQqp5scPikl9yyOKcvhTf2KdTPKQ04ndmmPMrJL2lp06Tb+iZfHRZX1pfVi//P0tw8d2pF7W0/R2vsN7hk7Nfkm7PaMau7cLvsn/AP09NV7v0f8ABC0OZvp+qMfMs7nQzyF7LLn9owfwuzfp9DXVGBXxbnblcfLq5SfB1IYVFCS4nus2+T+pZSQNE/FNGLkiG6Jmme3iIATvHJpL/JCkkSNA9O8zKbwH2r8keIjhoHeY5gH5FT4LS7160QpqxT6Z6QJ5THXqqpRlVqqRYpIXxx+TZL4jQ9WSbWKujnfQhwTL+BzF7DZ0Ldg1co9zLm00Jqmj1eWZ619nWPPbxC7WDVxydTh6jQyhzE2QVsMB1AAgAQAIAEACABAAgAQAIAEACABAFXF46nT9519gLu8gqM2pxYfjf8luPBPJ8KM1+a1X2ps4R+5wk+QXKye1Jz4wx+7/AINa0uOH/wBHfyRE4J7/AO49x6TA8gqnHPlXnm/tx+wyzQh8EUibMrpjYI9yhdsV6rI+5JtSkLBzfMJ1HElVoVrI+aG0zTdoWnsQVZFY5rgR749TjsIwzYXSy02N3wSss13KeJyZjp81knoIvoaMeslEwcwyotNh8bSsGXDtkuDp4NUpKmyk2mY63EfMlWwjas0OSsmxtpGm38DVWxj5bXQVvmmN9QSL+U2HUhWeFap/v+4niJO0Aw87gjbXTvFkeDf9YPJQ2nRIFgRO4MiPqnjjron+eCuU7fIl9G2hGt5HDfpr4Kl4+OjXX6fgsU+epF49ptm6EWi8DcFLJPfHhfb/ADYy+F8v7lB7BE7yeeixOCUb73+hqTe6hfERqkTknTHpNcD2VSDYrVjyyi+CpwTXJ6fJc+Mw82t+dF3tLrd3EjjavQLrE9TTeCJGi6idnFaadMmpIBAAgAQAIAEACABAAgAQBCrUDRJMAakpZSUVcnSJjFydIw8Vmr6lqQIH7yLnsNlw9T7VlLy4Pz/B0cekhDnLy/QhhcuA9p5JduTc+ax49K5+fK22Pk1F+WK4IYvOKdMQ0cR6G3mnnqsWCNRViw088juXBQGdVT7QDQ3z8T8VQtbkktypIv8AdodCGZ42pUPDJAABMTeR/KjVZ55HsXHHYMOKMVZn+q79BvfdYdtdTRZaY3gkg8MiLCPlqtO3w1d0VvzcC28YIh7p1sTN9uqRKcZLzP6DVFrojYynNXE8DyOh3nkV0NPqpSe2Zjz4IpbomtWoh4WjJiWVUZoTcGedzDLCwyBbcc1yXhnppJ9UdXBqVNUzPpui2og3vI5W/NFrxy44drn6o1yXfv8AuW3+yBvz691ql5V6lC8zOisQBDRrBBNo8lO5pcIXYm+WTrObAEXmBHzMbJp7aS/YiKlbZGs0X7XvEk/DxUTgnf8AJMW0VmtuOIgiIkweGBofuqVHlOXPz9C6+Gl/soWcX3kNEt5XICxVvcld0uPuavhUX69SvwSSNxM+CzKDba7otukmQmEqdO0xuqGtfy1WmE/TqI4pnpMgzrhIaZ4TqL26hdvR6v8A6s4+u0W5OS6nsGPBAIuDouumcJqnTJKSAQAIAEACABAAgAQBWxuMbTbxOPYbk8gqM+ohghvmyzFillltiYL31K7gXWbs3Yd+ZXmc2py6ud9I9l/PqdNRhgjS6+ozEYhlBsm52G5Utw08bfUrUZZpGTVxtR/vktBItMCOVlnnmyz4la5X4NUcUI9CtTogvi8Qfqb+KoxQU8lduSxuonKNrWudNuf52Rjlte31/BLV8jmSSTeeKB2j/CaLlKbl86X4FdJUNaZcXfkBXKW6Tn/aFqlQOd7MG9wfD6BDn5NrBLmyvXO/P5KrJJx5HjyQw5LfbAENNp3OyTHLb/yJdOgTV+X1NXLM4cDFSIMX3Em3cLdpNbO6yVyZc+mTVxN3EUw4LoZ4KcTFCW1nk8ywxY60xN+vRcnHeOW3+/3/ACdvT5FkXJWbXtIAI0uTPOHFbIz8txSa+vP3LXDmm6/vYgcVOjaZeJkmLAdT73gleZS6Jbl+i+vf7DrFXFuv727A3NIPstaZ/wCt+swhaun5En+n8A9La8za/U46u4uBd6oOJAF5iL3IUPJJyV7bf3olQik0t1IXVINj7LSZceEgOPKEk9svK+F1bqrY0U1z1fRc9BDqzjcyGn2bCxHIKiWSUvM+E+OPQsUIrhdepGpq7hsO+gjQ80kq3S2L/Q0bpbiBE6aWHVVvnp9BunUieqE2uoyGNd1j82K1wlwmmVtWey9F8zmGHTa+/T7L0Gjz7ltZ572hpqe9Hpl0DlAgAQAIAEACABAFPMccKTZNybNbzP2WbVaqOnhul9l6l2DC8sqXTuYdOk+q7jfrsNgOQXl8jy6qe+Z0nOGKOyBYxGJbTaQCOIAmJutVxwxdVdFEYPI7PNViXv4nOJmFx8lzlcn1OjBKKpIserIgmDMEcoAiFe1NNSlz/Atroiy1lnECDaOxmfmr4xpSa68fqI3yiuKY1NwTwz03sszik9z6XRZd8IYJvHOPumjuSe36EOu4wsIHfXxVzi4oS7ZXrGVRNliQp5kXE8v55qqb3RVqxkuTjySANh5fz/KJbnFJ9ASSdnGyYE2+PidgphNul/f9ENLqeiynMC+WuFxpyIXX02oc1Ulyc/Ph2u0IzqkSOyxazc2X6SSTPH4wRoIEyT16pcnRNdzu4vN1Fmq0HQOOo1a0f9d1DlFPpf6L8D7ZNen6v8kn1rAmADoGkAW5ti31Q5vbz37L5fIhQ5pfl/yQ9aRf2RIiwGnPul3074+396jbE/U67E6iSduIn9PQbKZ5eqXPa/l9OxCxd/0+ZwvEWtoBrPUpG41xx/epO13yBdrp1O5lK3w1/WFAalo6yl3uq+YbebAlFhRxr1ZCdEyVlvC13MIPWRBuCujhySg0zJlxqSo+kZZjG1aYcDPPvuvTY5qcU0eUzYnjm4stpyoEACABAAgBOKxDabS52g/AB1VWbNHFBzn0Q+PHLJJRiYDWmq7jf4DYCZAXls2WWqnvf2XodNtYo7I/7IZnmHAOFp9rf/6g/VGXLsjUepGLFudvoYQE3DrmNbku5krBw+U+X+5tqifq5idrSqpW35uxN0WcO0HXt57/ACWzDUlT6FcrRbxA9me3nC0Zq2N/T9iqD5KjH6A6A/WT8lkjkdqMun9b/Yta7obQYZNjrp3urMUGpNfP9xZNUTr6q7I7dCxKZb/HX+FidN/3kuBv4U0V6g2S2P8A+Z1TWnF39iO5UJ+BmOayp00yyrNLJXHjHa/2W3S5G5Iz6hLYzbx3ukxst2VcW0YsXxUeCx0cTrb+fdYYyW18WelxfCuSi2sLgzBva1/FImlafQ0uN8rqRDrzr0InzSJ82M1xRySlZIA8vippNkfUlxJSDocopAT9ZHJTfFIWjgeook6DbVNRBKm46arTh6UUzPW+g2OkupncSOdv4Xf9m5bTizh+1cNJTR7JdU4oIAEACAAoA87jK5rVIHuMJA6nQleZ1+peoy+HH4U/yzqYoLDjt/EyeKxLKTb72HdVOWPDHkSMZZJHmsQOJ7nHWSeYhczIt0m/9HQjxFIY0WEb+UjlyTKqRI6m2xOpB/AnUXtc+rQjfNEzTiCNPl9lO2qlHp+xF9mWKjvZ+PwV+SXkEivMLDJA5mfnp8CkUN0V6uxt3I2jUsXH8gQrYT4c2JJc0Vy6VQ3uLFwRDERhzyFnXiLJpKuATEkTr8/sqJOL6jqyLmA7x8bKtqMuj/ySmyzlFUCoBGtpVmklGOSkV54twtm9jCC3pC6eapI5+L4jwOZO9t0abBYIu7o9LiTUFZmVp8tBP0SmuD4IApRjpfe1vihrnghfMkClAY0dJ5IFYPEJURZEJiSXGoog5x/JMB2k+4KuxWpIrn0NP0cxBZiWEacUHyhdHQz26jgxa2G/A7PqS9KeUBAAgAQBQznFFlMx7zvZb3Op8li9oanwMLa6vhfU0aXGp5Oei5ZRwNDhaLRA1XD02J1yjTmybpHnMxxfrHk7CQO06rl6jPvm/Tojdix7IkONsWmRF0rlCS46j00+R9FgNwrsUIyVoSTaHssCOd/EK6L2pxFfLRKkBJHOI7nVEYpya/BDfFnXVBEO/m23RJLKq2yBRfVCKhLNbWDhz1sOllChKHxcd/1GTUuhCnUkbwDtuRqAiMW1z0JfDruNp4hpOhjl+eKsWSG60uBXF1QVcROgVeXO+yCMPUQSSszcpcstVHA1J4d9CbONIB59I+aeDUHd/oD5RYy9n+4033PT+FZiilNSK8r8jRuY6rwsM8l0cuTbC2YcMd0z5/jXS891hx/I9JFVFIoYqylrkvg+BLXKGh7Jygg6CloBrXJWhWdlQQEqQIFMgO8PdNs4siyVIfD6q3FHv6CTdF/D04JcNyGg9XHbwWvEvNu+35ZnyNNJf3g+qUdBPIfJeoR5F9WMUkAgAKAMKu/1mIsJawcM8nb/AEHguDqpePqtvaP7nRhHw8HzfP2J5lihTZPOwHVTqMvhQK8UN8jx1RwJkCBqvMTSbtKjrq6JscLaz4fJRaXQBrAfuSmW66FdD6TnC+3OJCvhKceWI0mWGkOLW7k2i+qvxrfJRXUrb2qzbp4JghzmjigSeoHJduGmxqpSjz3MEs0uiZ12GY8AvaHETfXeyeUITrek2Qpyj8LM/OMI3gEEMAt5/VY9bii4daSL9PN7vUyKVIbSep0XLUPTk2uQ4UXHohYW+WRuSOmmNyVMoRXcE2BMD7iSklNqPD/SyasQ6fz+FmdssNXJ8L+siNh18Fv0uFtbpKjJqcleVHc8rw0o1WS+CdJC5WeHqmTfX63/AIS44pJHeZVxrbeKmSpjQZVYUjLBgSgSlQRYxqhkMmFFIizhU0ByFNehNhxEaCeisjOuGK0XsM0FvFvvOy142qb7mTLLzJDadcAtAvB12/5HorMUkmkiJRtOz6pSNh2C9OeTfUmggEAQrP4Wk8gT5BLJ7U2TFbmkYmTN9gHmSfO68/onujv9XZ0dU6nXoZfpQ+XsbItcje6x+1JeaMbLdGuGzI4BsR2XLlV2ma0MDeyldOaYDC4Hvpqpk0/qKNY6NTfkrYS28NkNG7lVFzgSZaLcJ36jS4Xb0EZyi3LhdvUwaiSTpDMQ17Pfh7SRBvPiFpyKUYtS5KoNN8cDsM+T/wBZvaxRp+tMiZkZ1WZUhrXgFs8Q1B6SsmscMnCl9TTgUo8tGf7sRBXMfkfBq6jDWP7UrzOroFBEXP3geKrlk4tIdRFOd28As7avkdIi03EDw+SRK3whux6fCUuFoH5K7uKDUVE5WSVys856S4n9PJYMzcsm06ugx0tx5sXPz+srTCJ0GyGOb7Jnl5KciJxvkymlUsvGtKRohjWpSBjFBBJxRRADqU1EgOSZVZA2kL7q2MU5CSdIVjw4VIk8PAwho04ncQJJ3jgK1yxJRcqOVlyvxox+YzDB03vfRY8c57lwdCVUfXsD/bZ/wb/6hewh8KPI5Pjf1Y9MICAM7P3xRI/cWt8yJ+ErB7Snt00l68fn/wANWjjeVP05IYJkNHZY9NBRiicruTPMZ7Qd65x0mIPhC42vg/GcmdDTSXhpIoxGpWBtJmixri0GLmPJWS2xbVkK3yS4pvAU1uVpIjoOpOMeMyrsW5cMSRt5bmQ9llydJ6nou5p9RFpROfmxPlmtrr/hbX0Mxl5vjGupubTeC7QgajnCzanKvDai+TRhxtSuSPPUMKInca+K4ijav0N7fYd6k6queNvklSBjbxP1VSg31l/kdv5A5uwII8vgFEo9k7X4/YlfQWYveB3VLUW+tDcmjlOEaTxSTC6GkwQb3XZl1GWSVGnj64Yz4DutufKoRoy4YOUjwuY1y59z0+65mJNvc+56PFFRhSEUGb9ZjzXQxLgJMVjm+wexj7JcseLZON8mI08uazs0jWpSBjVADmOS0QzsqAOwpQE2q2KvoI2WcLqNoV+JKyrJdFTMRNWYEFjYPKCYt5+afLmpbV3MXu95d77FzJab31ms1JI8pEnwF/BRpIOeRRNGeUYY3Jn1xrYsvVHkjqABAGRnriTSaNS8megEfVcv2m3thFd3/g26NfFJ+haptsFGOPlRTJ8nkc1c51V02EkSbCByXn9a5TzO+F6nVwJRgqKZHWeyxul3/BcTLRM691Z5bsgl4BEslcJBQ2mNyrMaa5kIydB5aeIa3/Om61Ysm3lFco3wx5xTgx4LieKG+B/CtHjtY5W7vgr8NbkZVPBmm6QTwm48/vKxbXjafY0blJGgypExYEadRdHi02l3F2jI2O1kzrowQv3SDG/gqH5GnQ/XgXVA1i2qryJXdcDxFubtAkxB7qqUa4pcjJ97PTZfhvVsHFHERdd3T4fCh5+pys2TxJcGH6QZgJ4Qbb/nwWHUZFkltX3OlodPxuZ5p3PTvqmhHjg6TY1onwJgbQtcLfJWytmxHqzft47JM3QfF1MJv53WZmkawJQY2FFEDWjRFAS/AoaA781KiQzoKsELWF18vir8S5En0E4qoHFxGkgDsLfndZ8tSbZEI9D0/oTg+KqKke6CT4jhH18l2PZmHnecz2nkrHs9T3y7RwAQAIAws/8A7lETF3eVlxvavMsa+bOjovgm/oXvWQLJnlUVSM222ePzL+48nWTr32XmtU28sm/U6+JeVUVWkrLcqLSQJU22A2m3oFohFJcoRjnOEePwGqtck1QlMa1piecn8+C0qLUdwneiJdI/7fSAk32kvmTtLFaPIQr5tMSJRaQCOvwXKm6l9TQlwWnPENPWT3iFs3xqMvyJt5aFOdGvJZ5y29R0rJBzHDh907HZNuxTioLhkVKLvqamV5eW+08yf0jYde63aTTSg92R2+3ojHqM6fEQzvMAxsDVNq8u1UnyNo9O5yvseJq1i4ydJ8Teyx4sbStnf2qKpHGXP1WlcsR8IsNtzt5aBaYuitmbnlQQ0bkg+A/AqcskW4kZBHzWc0IcxQQxoCGBNzVDBDAE1ckneFSkRROmyVZFWKztbER7DZ4tzy/lTOe1UuoqjfLG0qADdJMfMqY40o9ORJS5Po/ovlxo0fa951z0EWC9FpcXh40n1PMa7OsuXjojZWkxggAQBjek1L2Gv/a8eTrfOFyfbELwbl2a/g3+z5VNx9V+xLAGQCsekSktwuZU6MrP2tY4OiXOEdLbx4rJ7RUMb31y/wAGrSuUlXZGGSXfb7Li25Pk29BgEfZWx4I6nQ6UeJbpBQyg2T+aK7TwcnbFnwWnOmL7wewut0mml/eEUpCKTbE9bcufy+axwp3L58Fr9C5TE7xI+0rbHzNc/wB4KXwIxtIcbgNBB8wsurgnkko9q/UsxN7U2RDhwb6nz6qqMorFavuPT3Cn6Dt/CqyNOKv0GXU0crywmHPHUDn1PRbNLo3xKS+n/pmz6ivLE0MwxgptN7rdny+DCkZsGF5JHh8xxRqOkm06LnQg5vdM9HixrHGkVtrATstF8EssUWwL6/C6sxr1K5deBvwV4h5vM8Rx1Dybb7rNN2zTBUhNNVFg5gUANagCfEi+CaJBylMgm0pkwZ2s8gQ1NKTXCEXJLC0humxQ7izfFI9l6LZJxEVXj2QZAO5+w+a7Ok0v/eSOHr9ZX/HF8ns11DiggAQAIAq5lh/WUnN5i3cXHxVGpwrNilB90W4Mnh5FIxcnr2g7fRec0U2vLLqdHVQ5tFzMcIKjY3FwVs1WBZoV+DNhyPG7PMVKfq3EHWY/wvPzj4UqfU6sXvVoSXkm6olNyfI9UiTRe353RjjukqB9BzTH5rOi1xntZW1ZM2i+3xNlZLyNK+36sVcnWxPCTAv26nvaPFJjpS2t8f2/4B9LQ3Dv0OwMd+qtxT6S7Lgia7Cq1QBzuZMTtEaLPPKo5Jet/pQ0Y2kNynCmoXAzwka9Z2VugwvM5J/C/wC8CajKsaVdTYwuVU2X1PM/ZdPD7PxYeVy/VmLJqZz4F5nmbaYMETy5d0uo1McapcsfT6aWR/I8fmGYmo665tuct0zvYcCxxKMq5FzGMb/lOkIxzB+fJXRQjKecYvgZ1NgmyPsEFyebYVmZoHsckaGGh26UBrXKAJcagkA5SFjfWQrEIyVJ1vl3VsU2mJJqz1nopkRq+28f7bTA5vP2ldXR6S/NLp+5yNdrfDWyPX9j3rWgCAIAXYOBdnUACABAAgAQB5fNqHqa3GB7D79nbjx1815n2ngeHN4yXlfX6/8Ap2NLPxsW19V+xpYWuHALRgzKaMmTG4sTj8sZUIJs4b8+6XU6PHnpvhruNizyx8LoefxuH9W7hA7Hn+clwtTh8GexL6M6WLJvjZCiLEnw7lLjTjFyY0uXRx4iR/lRK4+VdQVPkfhmcVuok9fv9lqww3qvz9SubrkVjAA4jf5LJqmoypFmPlEsNRc+zQT12HcowY5ZfLFP6kZJxhyzZpZM2ZeSeY2ldiHsyLe6bswy1cukS+XspiLABbXPHiVLgz1Kbsxs4zsNBDb9jdc/VatvyxN+l0Tk7Z5PFYtzySSsG23b6ncx4owVIrgqwckwKyNCMc3+FcuojHNMCZtr0CvgiuR4zM8y9bUJHuiQ3tz8VElZZDhCm1FU0WJjxVSOJKYxtZK4kk/XBLtCyPr1OwLJiso2kNjaRLiA0Ek6AXJ7BW48UpPgqlkS6nv/AEa9DgAH4m52pbD/AJRqei7mm0Cj5p8/I4Wr9pN+XF+T2rAAIFgLAdF0jkN27JSgAlABKACUAdQAIATi8M2o0tcJB/JVeXFHLFwmrTHx5JY5KUep5KrSqYd8Ekj9J2IXlc+lzaTJxzHsdyE8eoha69zSwmaNdbe1lfh1ynw+pkyaWUeS89jHWcAVukoT4aMyco8orVcqpkREb2WeehwzjRbHUzTKlTJhM8R1lY56CKlbky5at1VFihlzQZAvzT49Mt9xRXPPJqmWf6OnMlrSecLZ7viT3NKyrxZ1SZ2pXY0bBE80MaoiMJSZl4/OQ2QDC5+bXPpE24dG5dTzuNzhztJ0WF5JTOti0aj1MmpXJ1KFaVGxRSFcamwDjTWQybXK2LFY5j9FohyVyPOelGei9GmefrCOf7R9fJbIw4KHLk80MSpeMZSGtxXVI8ZO8YMb1UeESshP+tS+ET4hIY5HhB4iJU8QXGGgk8gCShYW+iFeVLqeiyn0br1b1B6pnM+94N+8LRj0MpfFwjHl10I/Dyz3uR4Gjhh/tiXH3qh98/YdAunixQxry/k5OfNPM/N09OxrtzBXbjNsGsxymxXEa3FKbI2jW4hFhQwVlNkUd9aiyC2pAEACAK2OwjareF3gdweYSZMamqZZiyyxy3I8bmWGfQMOFv0uGh/lee1eg28/qjvafPDOuOvdC6OakaO+eiwPxYPh2Wy0sZdi/Tz21yJjVWe+zjGn1MstDzwcdnjdyPNUPVSb5JWiZCtnoixAUz1cqpDQ0LvkoYjPjsSqnqMjNMNAu5m4jNnHdV+aXU1w00ImfUxBPNSo0aEkugl1VNRJD1ynaQRNZTtIs4K6naRZJta6thF2VyZ3E4stbABJgidIEbdeq62n06XMzn587fETwuZYIgk0w4dCZWuomdTmZL21x+hMljJ8WfoR4q/7Cjbj9SPGn6AP6j9hRtx+pHi5PQbTpYg/pUbcYeJk9DXyvBukcbeLxMKEokOcz3eVYzgADWNaOgA+SsUkuhRKDfU26GNJT7it4y9TrEqdwm0s05KYVot0qLkyEZcp0CmSEZap0kwo9tNBDJcCCC3xJhTheiyaImqFFhRE4gIsKK2JqMe0teA5p1BSypqmPBuLuPDPFZzkJaeKgeJv7CfaHY7rj6r2ffOL8Ha03tG+Mn5PNPxRBIdYi0FcbJilF0zrRyJq0yH9WFVsZZuRz+sUeGTuFOxXVMsZO4g7FDmmUGRuIHFBT4YbhTsUmWMXeLOLTrGRvFnFdVPhkbx2Ga5/ui25NgrYaeU+hVPPGPU28FhGN1Mnny7Lo4NPDH82YMuec/ki4MGx2pWqkZtzRMZDRdqp2JkeLJDW+i1A7KfCiR48hzPRDD8lPgxF94kOZ6HYfkp8GIvvEhzPQ7D/ALVPgxIepkPp+iWHH6VPgxF95kW6Xo1RGwTLFEV6iRbpZHSGwU+GhHmkWqeWMGwTbUI5ssMwbRsppC7mObhwpIsmKIU0RZIUwihbJcKKCwhSRYl0qBhL3FQSV6lQqGSkVatYpbGUSnVxJStliiVX1jzStjqJn5hh6VUf7jQdYdo4djqqsmOE15kXY8k4fCzzGYZK0f26pb0cOIeYhZJaLG+hrhrZ90YGNFWnqWuA5O+hhVPRUaFrF3MqtnUe8YULRv0H96j6ijnrf3BN7m/QPeY+pz/zjf3I90l6Ee8L1IjOAdDJU+6v0I94XqX8K2pU6DmT9Ap93IeoRsYTAtFzLj108kywxQjzNmmwlWCWOaCggs0Q7aVKsV0auFpvVsUymTRp0KblakUtovUmFOkVtlmmwphLLDGqRbGNapFsY0KSGMCCCYQBMIIJgoIZ2VJB0KSDqABAHYQBE0wgmyDsO07KKJ3CX4FpUbSd5XqZQwqHAZZWVamQtOjileNFizFKv6Mk6P8AgkeL5jrOvQy8T6GvOjx5JHgfqWrUR9DJxP8Ap5Udu0pXgl6jrUw9DPqf6YvOzfNR4ExvecYv/wCLXftZ5qfCyEe8YiTf9LT+1iPByeoe8YizS/0zcP0sR4Eg95xl7D+gL27tR4EiHqYGjR9DCNSPJMsDFeqXoWqfogBqVPgCvVFql6LsCZYUI9Sy1TyJgTeGhXmbHsyxoTbBHkY5uCapoVyYwYUKaItkhQCKCyXqgggOBAHQxBBINQB0BSFnVBFkgpIOhSQdQB1AAggkgkEACAOFAHCgCKgk4VAECgmzkIJsIQFhCAsIQFnIQFggLOoCwQFgUBZxAWCAs6pIsEBZ0IAEBYICwQB1BAIAFIHUEEkAdCAOoIBSB//Z"/>
          <p:cNvSpPr>
            <a:spLocks noChangeAspect="1" noChangeArrowheads="1"/>
          </p:cNvSpPr>
          <p:nvPr/>
        </p:nvSpPr>
        <p:spPr bwMode="auto">
          <a:xfrm>
            <a:off x="155575" y="-1462088"/>
            <a:ext cx="40005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29704" name="Picture 8" descr="http://vegetarian.lv/wp-content/uploads/2014/11/Aug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3116"/>
            <a:ext cx="4643470" cy="3537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Cik litru ūdens vajag, lai saražotu vienu olu?</a:t>
            </a:r>
            <a:endParaRPr lang="lv-LV" dirty="0"/>
          </a:p>
        </p:txBody>
      </p:sp>
      <p:pic>
        <p:nvPicPr>
          <p:cNvPr id="30722" name="Picture 2" descr="http://spi1uk.itvnet.lv/upload/articles/11/110738/images/vista-vai-ola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14554"/>
            <a:ext cx="4762500" cy="3171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lv-LV" b="1" dirty="0" smtClean="0"/>
          </a:p>
          <a:p>
            <a:r>
              <a:rPr lang="lv-LV" dirty="0" smtClean="0"/>
              <a:t>73 kg smags cilvēks sastāv no 43 līdz 50 litriem ūdens: </a:t>
            </a:r>
          </a:p>
          <a:p>
            <a:r>
              <a:rPr lang="lv-LV" dirty="0" smtClean="0"/>
              <a:t>86% asins sastāv no tīra ūdens, bet, pēc </a:t>
            </a:r>
            <a:r>
              <a:rPr lang="lv-LV" dirty="0" err="1" smtClean="0"/>
              <a:t>jogas</a:t>
            </a:r>
            <a:r>
              <a:rPr lang="lv-LV" dirty="0" smtClean="0"/>
              <a:t> ideju piekritēju datiem, veģetāriešiem – līdz 98%. Jo procentuāli mazāks ūdens saturs asinīs, jo biezākas tās ir, bet tas ir trombozes un aterosklerozes risks. </a:t>
            </a:r>
          </a:p>
          <a:p>
            <a:r>
              <a:rPr lang="lv-LV" dirty="0" smtClean="0"/>
              <a:t>78% cilvēka smadzenēs ir ūdens; </a:t>
            </a:r>
          </a:p>
          <a:p>
            <a:r>
              <a:rPr lang="lv-LV" dirty="0" smtClean="0"/>
              <a:t>sirds – 77%; </a:t>
            </a:r>
          </a:p>
          <a:p>
            <a:r>
              <a:rPr lang="lv-LV" dirty="0" smtClean="0"/>
              <a:t>aknas – 84%; </a:t>
            </a:r>
          </a:p>
          <a:p>
            <a:r>
              <a:rPr lang="lv-LV" dirty="0" smtClean="0"/>
              <a:t>muskuļi – 84%. </a:t>
            </a:r>
          </a:p>
          <a:p>
            <a:endParaRPr lang="lv-LV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Kas tu esi</a:t>
            </a:r>
            <a:br>
              <a:rPr lang="lv-LV" b="1" dirty="0" smtClean="0"/>
            </a:br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/>
          <a:lstStyle/>
          <a:p>
            <a:r>
              <a:rPr lang="lv-LV" dirty="0" smtClean="0"/>
              <a:t>Pasaulē dzīvo 7 miljardi cilvēku , no kuriem katrs dienā izdzer vidēji no diviem līdz četriem litriem ūdens. Ūdens ir cilvēces neiztrūkstoša ikdiena un eksistence.</a:t>
            </a:r>
            <a:endParaRPr lang="lv-LV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 smtClean="0"/>
              <a:t>Ūdens nepieciešamība mūsu organismam </a:t>
            </a:r>
            <a:endParaRPr lang="lv-LV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Taizemē lauksaimniecībā – 2800 l  uz 1 </a:t>
            </a:r>
            <a:r>
              <a:rPr lang="lv-LV" dirty="0" err="1" smtClean="0"/>
              <a:t>cilv.dienā</a:t>
            </a:r>
            <a:r>
              <a:rPr lang="lv-LV" dirty="0" smtClean="0"/>
              <a:t> </a:t>
            </a:r>
          </a:p>
          <a:p>
            <a:r>
              <a:rPr lang="lv-LV" dirty="0" smtClean="0"/>
              <a:t>Itālijā-3300 l  dienā, lai saražotu pārtiku vienam cilvēkam;</a:t>
            </a:r>
          </a:p>
          <a:p>
            <a:r>
              <a:rPr lang="lv-LV" dirty="0" smtClean="0"/>
              <a:t>Austrālijā trūkst vairākos apvidos, jo pārāk intensīvi izmanto lauksaimniecībā;</a:t>
            </a:r>
          </a:p>
          <a:p>
            <a:r>
              <a:rPr lang="lv-LV" dirty="0" smtClean="0"/>
              <a:t>Ēģipte pusi pārtikas ieved no citām valstīm, jo ūdens trūkuma dēļ nevar vairāk saražot</a:t>
            </a:r>
            <a:endParaRPr lang="lv-LV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Ūdens patēriņš pasaulē   </a:t>
            </a:r>
            <a:endParaRPr lang="lv-LV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ASV strīds ar Meksiku par ūdens līmeņa krišanos Kolorādo upē</a:t>
            </a:r>
          </a:p>
          <a:p>
            <a:r>
              <a:rPr lang="lv-LV" dirty="0" smtClean="0"/>
              <a:t>Izraēlas strīds ar </a:t>
            </a:r>
            <a:r>
              <a:rPr lang="lv-LV" dirty="0"/>
              <a:t>J</a:t>
            </a:r>
            <a:r>
              <a:rPr lang="lv-LV" dirty="0" smtClean="0"/>
              <a:t>ordāniju  par Jordānas  upes ūdens izmantošanu</a:t>
            </a:r>
          </a:p>
          <a:p>
            <a:r>
              <a:rPr lang="lv-LV" dirty="0" smtClean="0"/>
              <a:t>Krievijas strīds  ar Ķīnu par ūdens piesārņošanu Amūrā</a:t>
            </a:r>
          </a:p>
          <a:p>
            <a:r>
              <a:rPr lang="lv-LV" dirty="0" smtClean="0"/>
              <a:t>Sudāna un Etiopija iztērē Nīlas ūdeni, līdz ar to Ēģiptē var iestāties bads </a:t>
            </a:r>
            <a:endParaRPr lang="lv-LV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Strīdi un kari ūdens dēļ</a:t>
            </a:r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4400" dirty="0" smtClean="0"/>
              <a:t>Karš ūdens dēļ iespējams starp Turciju , Sīriju un </a:t>
            </a:r>
            <a:r>
              <a:rPr lang="lv-LV" sz="4400" dirty="0"/>
              <a:t>I</a:t>
            </a:r>
            <a:r>
              <a:rPr lang="lv-LV" sz="4400" dirty="0" smtClean="0"/>
              <a:t>rāku, ja Turcija uzcels aizsprostus uz Tigras un Eifratas upēm.</a:t>
            </a:r>
          </a:p>
          <a:p>
            <a:r>
              <a:rPr lang="lv-LV" sz="4400" dirty="0" smtClean="0"/>
              <a:t>Āfrikā cīņas risinās par Nigēras upes ūdeņiem</a:t>
            </a:r>
            <a:endParaRPr lang="lv-LV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4000" b="1" dirty="0" smtClean="0"/>
              <a:t>Ikdienā izmantojamo pārtikas produktu </a:t>
            </a:r>
            <a:r>
              <a:rPr lang="lv-LV" sz="4000" b="1" dirty="0"/>
              <a:t>audzēšanā un ražošanā </a:t>
            </a:r>
            <a:r>
              <a:rPr lang="lv-LV" sz="4000" b="1" dirty="0" smtClean="0"/>
              <a:t>tiek </a:t>
            </a:r>
            <a:r>
              <a:rPr lang="lv-LV" sz="4000" b="1" dirty="0"/>
              <a:t>izmantots ūdens. </a:t>
            </a:r>
            <a:r>
              <a:rPr lang="lv-LV" sz="4000" b="1" dirty="0" smtClean="0"/>
              <a:t>Šis </a:t>
            </a:r>
            <a:r>
              <a:rPr lang="lv-LV" sz="4000" b="1" dirty="0"/>
              <a:t>iztērētais </a:t>
            </a:r>
            <a:r>
              <a:rPr lang="lv-LV" sz="4000" b="1" dirty="0" smtClean="0"/>
              <a:t>ūdens neparādās mūsu rēķinā </a:t>
            </a:r>
            <a:r>
              <a:rPr lang="lv-LV" sz="4000" b="1" dirty="0"/>
              <a:t>par </a:t>
            </a:r>
            <a:r>
              <a:rPr lang="lv-LV" sz="4000" b="1" dirty="0" smtClean="0"/>
              <a:t>izlietoto ūdeni</a:t>
            </a:r>
            <a:r>
              <a:rPr lang="lv-LV" sz="4000" b="1" dirty="0"/>
              <a:t>, tomēr tas veido </a:t>
            </a:r>
          </a:p>
          <a:p>
            <a:pPr>
              <a:buNone/>
            </a:pPr>
            <a:r>
              <a:rPr lang="lv-LV" sz="4000" b="1" dirty="0" smtClean="0"/>
              <a:t>  lielāko </a:t>
            </a:r>
            <a:r>
              <a:rPr lang="lv-LV" sz="4000" b="1" dirty="0"/>
              <a:t>daļu no patērētā ūdens </a:t>
            </a:r>
            <a:r>
              <a:rPr lang="lv-LV" sz="4000" b="1" dirty="0" smtClean="0"/>
              <a:t> daudzuma.</a:t>
            </a:r>
            <a:endParaRPr lang="lv-LV" sz="4000" b="1" dirty="0"/>
          </a:p>
          <a:p>
            <a:endParaRPr lang="lv-LV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Cik daudz ūdens nepieciešams?</a:t>
            </a:r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42910" y="2357430"/>
            <a:ext cx="8043890" cy="3768733"/>
          </a:xfrm>
        </p:spPr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 smtClean="0"/>
              <a:t>Cik litru ūdens vajag, lai izaudzētu      vienu tomātu?</a:t>
            </a:r>
            <a:endParaRPr lang="lv-LV" dirty="0"/>
          </a:p>
        </p:txBody>
      </p:sp>
      <p:sp>
        <p:nvSpPr>
          <p:cNvPr id="23554" name="AutoShape 2" descr="https://upload.wikimedia.org/wikipedia/commons/thumb/8/88/Bright_red_tomato_and_cross_section02.jpg/235px-Bright_red_tomato_and_cross_section0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3556" name="AutoShape 4" descr="https://upload.wikimedia.org/wikipedia/commons/thumb/8/88/Bright_red_tomato_and_cross_section02.jpg/235px-Bright_red_tomato_and_cross_section0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3558" name="AutoShape 6" descr="https://upload.wikimedia.org/wikipedia/commons/thumb/8/88/Bright_red_tomato_and_cross_section02.jpg/235px-Bright_red_tomato_and_cross_section0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23560" name="AutoShape 8" descr="https://upload.wikimedia.org/wikipedia/commons/thumb/8/88/Bright_red_tomato_and_cross_section02.jpg/235px-Bright_red_tomato_and_cross_section0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23562" name="Picture 10" descr="http://spi3uk.itvnet.lv/upload2/articles/65/659570/images/Fakti-bez-robezam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63420"/>
            <a:ext cx="7143799" cy="51945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Cik litru ūdens vajag, lai izaudzētu vienu  kartupeli?</a:t>
            </a:r>
            <a:endParaRPr lang="lv-LV" dirty="0"/>
          </a:p>
        </p:txBody>
      </p:sp>
      <p:pic>
        <p:nvPicPr>
          <p:cNvPr id="27650" name="Picture 2" descr="http://kartupelis.lv/files/tmp/9cdead5d0ff9db88c504ae23f943c73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43116"/>
            <a:ext cx="4953000" cy="3600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vērtība">
  <a:themeElements>
    <a:clrScheme name="Atvērtīb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tvērtīb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Atvērtīb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</TotalTime>
  <Words>320</Words>
  <Application>Microsoft Office PowerPoint</Application>
  <PresentationFormat>On-screen Show (4:3)</PresentationFormat>
  <Paragraphs>33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Atvērtība</vt:lpstr>
      <vt:lpstr>Ūdens ir dzīvība</vt:lpstr>
      <vt:lpstr>Kas tu esi </vt:lpstr>
      <vt:lpstr>Ūdens nepieciešamība mūsu organismam </vt:lpstr>
      <vt:lpstr>Ūdens patēriņš pasaulē   </vt:lpstr>
      <vt:lpstr>Strīdi un kari ūdens dēļ</vt:lpstr>
      <vt:lpstr>PowerPoint Presentation</vt:lpstr>
      <vt:lpstr>Cik daudz ūdens nepieciešams?</vt:lpstr>
      <vt:lpstr>Cik litru ūdens vajag, lai izaudzētu      vienu tomātu?</vt:lpstr>
      <vt:lpstr>Cik litru ūdens vajag, lai izaudzētu vienu  kartupeli?</vt:lpstr>
      <vt:lpstr>Cik litru ūdens vajag, lai saražotu          vienu maizes šķēli?</vt:lpstr>
      <vt:lpstr>Cik litru ūdens vajag, lai izaudzētu vienu apelsīnu?</vt:lpstr>
      <vt:lpstr>Cik litru ūdens vajag, lai saražotu vienu olu?</vt:lpstr>
    </vt:vector>
  </TitlesOfParts>
  <Company>KTTPV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Ūdens ir dzīvība</dc:title>
  <dc:creator>Astrida</dc:creator>
  <cp:lastModifiedBy>Skolotajs-10aud</cp:lastModifiedBy>
  <cp:revision>20</cp:revision>
  <dcterms:created xsi:type="dcterms:W3CDTF">2015-10-05T13:45:22Z</dcterms:created>
  <dcterms:modified xsi:type="dcterms:W3CDTF">2015-10-06T09:02:01Z</dcterms:modified>
</cp:coreProperties>
</file>