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10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571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937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51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11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36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941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73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03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572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511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0A40-13C9-4250-A60C-BEB4AD42CAF2}" type="datetimeFigureOut">
              <a:rPr lang="lv-LV" smtClean="0"/>
              <a:t>2021.02.22.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DEB9-A57D-4150-8E07-E144C7039D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86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Eiropas lielākās jūras ostas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9" y="4776952"/>
            <a:ext cx="6269421" cy="1513489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Izglītības programma: loģistika un </a:t>
            </a:r>
            <a:r>
              <a:rPr lang="lv-LV" dirty="0" smtClean="0"/>
              <a:t>telemehānika</a:t>
            </a:r>
          </a:p>
          <a:p>
            <a:r>
              <a:rPr lang="lv-LV" smtClean="0"/>
              <a:t>Modulis: maršrutu plānošana kravu pārvadājumos</a:t>
            </a:r>
            <a:endParaRPr lang="lv-LV" dirty="0" smtClean="0"/>
          </a:p>
          <a:p>
            <a:r>
              <a:rPr lang="lv-LV" dirty="0"/>
              <a:t> </a:t>
            </a:r>
            <a:r>
              <a:rPr lang="lv-LV" dirty="0" smtClean="0"/>
              <a:t>Pedagogs: Dace Cine</a:t>
            </a:r>
          </a:p>
          <a:p>
            <a:r>
              <a:rPr lang="lv-LV" dirty="0" smtClean="0"/>
              <a:t>2021’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776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BRĒMENE – osta Vēzeres upes grīvā, Vācijā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4" y="2512274"/>
            <a:ext cx="2640890" cy="1476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8" y="2443654"/>
            <a:ext cx="6404742" cy="38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r>
              <a:rPr lang="lv-LV" dirty="0" smtClean="0"/>
              <a:t>              BARSELONA – osta Vidusjūrā, Spānijā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44" y="1438575"/>
            <a:ext cx="5488323" cy="2282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93" y="2915635"/>
            <a:ext cx="3236693" cy="21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Gdaņska – osta  Vislas deltā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10" y="1904453"/>
            <a:ext cx="615211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7" y="2075576"/>
            <a:ext cx="4495044" cy="30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       Marseļa – Ronas upes grīvā, Francijā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52" y="2880136"/>
            <a:ext cx="5715000" cy="3724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3" y="2472722"/>
            <a:ext cx="5498212" cy="37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9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       Helsinki – osta Somu jūras līcī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607564"/>
            <a:ext cx="2926080" cy="1642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68" y="2497205"/>
            <a:ext cx="5220488" cy="293108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6" y="1273832"/>
            <a:ext cx="2947699" cy="4942464"/>
          </a:xfrm>
        </p:spPr>
      </p:pic>
    </p:spTree>
    <p:extLst>
      <p:ext uri="{BB962C8B-B14F-4D97-AF65-F5344CB8AC3E}">
        <p14:creationId xmlns:p14="http://schemas.microsoft.com/office/powerpoint/2010/main" val="53453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Kopenhāgena </a:t>
            </a:r>
            <a:r>
              <a:rPr lang="lv-LV" smtClean="0"/>
              <a:t>– osta Baltijas </a:t>
            </a:r>
            <a:r>
              <a:rPr lang="lv-LV" dirty="0" smtClean="0"/>
              <a:t>jūras krastā pie Eresuna šauruma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70" y="3985856"/>
            <a:ext cx="3603507" cy="23676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80" y="2104223"/>
            <a:ext cx="7200000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    Patstāvīgais darbs - ieskaite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1. atrast visas prezentācijā norādītās ostas kartē</a:t>
            </a:r>
          </a:p>
          <a:p>
            <a:r>
              <a:rPr lang="lv-LV" dirty="0" smtClean="0"/>
              <a:t>2. </a:t>
            </a:r>
            <a:r>
              <a:rPr lang="lv-LV" dirty="0"/>
              <a:t>p</a:t>
            </a:r>
            <a:r>
              <a:rPr lang="lv-LV" dirty="0" smtClean="0"/>
              <a:t>ēc savas brīvas </a:t>
            </a:r>
            <a:r>
              <a:rPr lang="lv-LV" dirty="0" smtClean="0"/>
              <a:t>izvēles </a:t>
            </a:r>
            <a:r>
              <a:rPr lang="lv-LV" dirty="0" smtClean="0"/>
              <a:t>– maršrutēt kravas nogādāšanu ar autotransportu no </a:t>
            </a:r>
            <a:r>
              <a:rPr lang="lv-LV" dirty="0" smtClean="0"/>
              <a:t>kādas </a:t>
            </a:r>
            <a:r>
              <a:rPr lang="lv-LV" dirty="0" smtClean="0"/>
              <a:t>vietas Latvijā uz divām  no prezentācijā minētajām ostām, norādot maršrutu, kopā km un ceļā patērēto laiku .</a:t>
            </a:r>
          </a:p>
          <a:p>
            <a:r>
              <a:rPr lang="lv-LV" dirty="0" smtClean="0"/>
              <a:t>Max. atzīme – ’10’.</a:t>
            </a:r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37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2047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</a:t>
            </a:r>
            <a:r>
              <a:rPr lang="lv-LV" b="1" dirty="0" smtClean="0"/>
              <a:t>ROTERDAMA</a:t>
            </a:r>
            <a:br>
              <a:rPr lang="lv-LV" b="1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- 3.lielākā osta pasaulē</a:t>
            </a:r>
            <a:br>
              <a:rPr lang="lv-LV" dirty="0" smtClean="0"/>
            </a:br>
            <a:r>
              <a:rPr lang="lv-LV" dirty="0" smtClean="0"/>
              <a:t>- Osta Reinas deltā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711" y="3317990"/>
            <a:ext cx="4212349" cy="17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116"/>
            <a:ext cx="12191999" cy="938381"/>
          </a:xfrm>
        </p:spPr>
        <p:txBody>
          <a:bodyPr>
            <a:normAutofit/>
          </a:bodyPr>
          <a:lstStyle/>
          <a:p>
            <a:r>
              <a:rPr lang="lv-LV" dirty="0" smtClean="0"/>
              <a:t>               Kravu pārvadājumi </a:t>
            </a:r>
            <a:r>
              <a:rPr lang="lv-LV" sz="2700" dirty="0" smtClean="0"/>
              <a:t> </a:t>
            </a:r>
            <a:r>
              <a:rPr lang="lv-LV" dirty="0" smtClean="0"/>
              <a:t>Roterdamā 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9" y="1277007"/>
            <a:ext cx="5717627" cy="42882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99" y="2317532"/>
            <a:ext cx="5819046" cy="43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148" y="1206908"/>
            <a:ext cx="5801783" cy="4955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4" y="1072054"/>
            <a:ext cx="6197078" cy="46478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6997" y="0"/>
            <a:ext cx="4677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/>
              <a:t>Kravu pārvadājumi </a:t>
            </a:r>
            <a:r>
              <a:rPr lang="lv-LV" sz="2800" dirty="0" smtClean="0"/>
              <a:t>Roterdamā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66673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Kalē (Calais)prāmju osta Francijā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97" y="3240607"/>
            <a:ext cx="4503719" cy="33777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86" y="2308965"/>
            <a:ext cx="4617930" cy="30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9847"/>
          </a:xfrm>
        </p:spPr>
        <p:txBody>
          <a:bodyPr>
            <a:normAutofit/>
          </a:bodyPr>
          <a:lstStyle/>
          <a:p>
            <a:r>
              <a:rPr lang="lv-LV" dirty="0" smtClean="0"/>
              <a:t>                    Hamburga – osta Elbas deltā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0" y="661954"/>
            <a:ext cx="10758791" cy="6053298"/>
          </a:xfrm>
        </p:spPr>
      </p:pic>
    </p:spTree>
    <p:extLst>
      <p:ext uri="{BB962C8B-B14F-4D97-AF65-F5344CB8AC3E}">
        <p14:creationId xmlns:p14="http://schemas.microsoft.com/office/powerpoint/2010/main" val="19222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828"/>
          </a:xfrm>
        </p:spPr>
        <p:txBody>
          <a:bodyPr/>
          <a:lstStyle/>
          <a:p>
            <a:r>
              <a:rPr lang="lv-LV" dirty="0" smtClean="0"/>
              <a:t>                 Hamburgas osta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2" y="1093941"/>
            <a:ext cx="9669294" cy="5438977"/>
          </a:xfrm>
        </p:spPr>
      </p:pic>
    </p:spTree>
    <p:extLst>
      <p:ext uri="{BB962C8B-B14F-4D97-AF65-F5344CB8AC3E}">
        <p14:creationId xmlns:p14="http://schemas.microsoft.com/office/powerpoint/2010/main" val="3546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8757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Hamburga – jaunā koncerzāle Elbas ostas teritorijā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90" y="761983"/>
            <a:ext cx="9241277" cy="5722479"/>
          </a:xfrm>
        </p:spPr>
      </p:pic>
    </p:spTree>
    <p:extLst>
      <p:ext uri="{BB962C8B-B14F-4D97-AF65-F5344CB8AC3E}">
        <p14:creationId xmlns:p14="http://schemas.microsoft.com/office/powerpoint/2010/main" val="162844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HAVRA </a:t>
            </a:r>
            <a:br>
              <a:rPr lang="lv-LV" dirty="0" smtClean="0"/>
            </a:br>
            <a:r>
              <a:rPr lang="lv-LV" dirty="0" smtClean="0"/>
              <a:t>                 osta Sēnas upes grīvā, Francijā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1762563"/>
            <a:ext cx="10515600" cy="4351338"/>
          </a:xfrm>
        </p:spPr>
        <p:txBody>
          <a:bodyPr/>
          <a:lstStyle/>
          <a:p>
            <a:endParaRPr lang="lv-LV" dirty="0" smtClean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9" y="2135407"/>
            <a:ext cx="3173479" cy="234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96" y="2664373"/>
            <a:ext cx="4057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151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Eiropas lielākās jūras ostas</vt:lpstr>
      <vt:lpstr>                            ROTERDAMA  - 3.lielākā osta pasaulē - Osta Reinas deltā</vt:lpstr>
      <vt:lpstr>               Kravu pārvadājumi  Roterdamā </vt:lpstr>
      <vt:lpstr>PowerPoint Presentation</vt:lpstr>
      <vt:lpstr>Kalē (Calais)prāmju osta Francijā</vt:lpstr>
      <vt:lpstr>                    Hamburga – osta Elbas deltā</vt:lpstr>
      <vt:lpstr>                 Hamburgas osta</vt:lpstr>
      <vt:lpstr>Hamburga – jaunā koncerzāle Elbas ostas teritorijā</vt:lpstr>
      <vt:lpstr>HAVRA                   osta Sēnas upes grīvā, Francijā</vt:lpstr>
      <vt:lpstr>BRĒMENE – osta Vēzeres upes grīvā, Vācijā</vt:lpstr>
      <vt:lpstr>              BARSELONA – osta Vidusjūrā, Spānijā</vt:lpstr>
      <vt:lpstr>      Gdaņska – osta  Vislas deltā</vt:lpstr>
      <vt:lpstr>             Marseļa – Ronas upes grīvā, Francijā</vt:lpstr>
      <vt:lpstr>             Helsinki – osta Somu jūras līcī</vt:lpstr>
      <vt:lpstr>Kopenhāgena – osta Baltijas jūras krastā pie Eresuna šauruma</vt:lpstr>
      <vt:lpstr>          Patstāvīgais darbs - ieskaite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Eiropas lielākās jūras ostas</dc:title>
  <dc:creator>3aud2dat</dc:creator>
  <cp:lastModifiedBy>3aud2dat</cp:lastModifiedBy>
  <cp:revision>12</cp:revision>
  <dcterms:created xsi:type="dcterms:W3CDTF">2021-02-15T12:48:08Z</dcterms:created>
  <dcterms:modified xsi:type="dcterms:W3CDTF">2021-02-22T07:33:12Z</dcterms:modified>
</cp:coreProperties>
</file>