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791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722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30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736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896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289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725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007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591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752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423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5C86-912B-4F4D-BC89-E6D0AABAA587}" type="datetimeFigureOut">
              <a:rPr lang="lv-LV" smtClean="0"/>
              <a:t>2023.06.15.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DD4E5-274D-4B89-9DFA-40F54D1341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881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282" y="192198"/>
            <a:ext cx="9144000" cy="2387600"/>
          </a:xfrm>
        </p:spPr>
        <p:txBody>
          <a:bodyPr/>
          <a:lstStyle/>
          <a:p>
            <a:r>
              <a:rPr lang="lv-LV" dirty="0" smtClean="0"/>
              <a:t>Cauruļvadu loģistika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82996"/>
          </a:xfrm>
        </p:spPr>
        <p:txBody>
          <a:bodyPr>
            <a:normAutofit fontScale="92500" lnSpcReduction="10000"/>
          </a:bodyPr>
          <a:lstStyle/>
          <a:p>
            <a:endParaRPr lang="lv-LV" dirty="0" smtClean="0"/>
          </a:p>
          <a:p>
            <a:r>
              <a:rPr lang="lv-LV" dirty="0" smtClean="0"/>
              <a:t>           Kuldīgas Tehnoloģiju un tūrisma </a:t>
            </a:r>
            <a:r>
              <a:rPr lang="lv-LV" dirty="0" err="1" smtClean="0"/>
              <a:t>tenikums</a:t>
            </a:r>
            <a:r>
              <a:rPr lang="lv-LV" dirty="0" smtClean="0"/>
              <a:t>                                            </a:t>
            </a:r>
          </a:p>
          <a:p>
            <a:r>
              <a:rPr lang="lv-LV" dirty="0" smtClean="0"/>
              <a:t>Izglītības </a:t>
            </a:r>
            <a:r>
              <a:rPr lang="lv-LV" dirty="0" smtClean="0"/>
              <a:t>programma : </a:t>
            </a:r>
            <a:r>
              <a:rPr lang="lv-LV" dirty="0" smtClean="0"/>
              <a:t>Loģistika</a:t>
            </a:r>
          </a:p>
          <a:p>
            <a:r>
              <a:rPr lang="lv-LV" dirty="0" smtClean="0"/>
              <a:t>                  Modulis: Maršrutēšana kravu pārvadājumos</a:t>
            </a:r>
            <a:endParaRPr lang="lv-LV" dirty="0" smtClean="0"/>
          </a:p>
          <a:p>
            <a:r>
              <a:rPr lang="lv-LV" dirty="0" smtClean="0"/>
              <a:t>                         Pedagogs: Dace </a:t>
            </a:r>
            <a:r>
              <a:rPr lang="lv-LV" dirty="0" err="1" smtClean="0"/>
              <a:t>Cine</a:t>
            </a: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2023’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59050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483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Darbs grupās 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Cauruļvadu loģistika Eiropā pirms Krievijas kara uzsākšanas 23.02. 2022.</a:t>
            </a:r>
          </a:p>
          <a:p>
            <a:r>
              <a:rPr lang="lv-LV" dirty="0" smtClean="0"/>
              <a:t>Cauruļvadu loģistika Eiropā 2023.g. un nākotnē</a:t>
            </a:r>
          </a:p>
          <a:p>
            <a:r>
              <a:rPr lang="lv-LV" dirty="0" smtClean="0"/>
              <a:t>Sašķidrinātās gāzes kravu maršrutēšana Baltijā 2023.g. un nākotnes varianti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481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8618951" cy="273703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b="1" dirty="0" smtClean="0"/>
              <a:t>Mājas darbs </a:t>
            </a:r>
            <a:r>
              <a:rPr lang="lv-LV" dirty="0" smtClean="0"/>
              <a:t>- </a:t>
            </a:r>
            <a:r>
              <a:rPr lang="lv-LV" smtClean="0"/>
              <a:t/>
            </a:r>
            <a:br>
              <a:rPr lang="lv-LV" smtClean="0"/>
            </a:br>
            <a:r>
              <a:rPr lang="lv-LV" smtClean="0"/>
              <a:t> </a:t>
            </a:r>
            <a:r>
              <a:rPr lang="lv-LV" smtClean="0"/>
              <a:t>              kartē </a:t>
            </a:r>
            <a:r>
              <a:rPr lang="lv-LV" dirty="0" smtClean="0"/>
              <a:t>atrast:</a:t>
            </a:r>
            <a:br>
              <a:rPr lang="lv-LV" dirty="0" smtClean="0"/>
            </a:br>
            <a:r>
              <a:rPr lang="lv-LV" dirty="0" err="1" smtClean="0"/>
              <a:t>Nordstream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err="1" smtClean="0"/>
              <a:t>Southsream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NABUKO</a:t>
            </a:r>
            <a:br>
              <a:rPr lang="lv-LV" dirty="0" smtClean="0"/>
            </a:br>
            <a:r>
              <a:rPr lang="lv-LV" dirty="0" err="1" smtClean="0"/>
              <a:t>Jamal</a:t>
            </a:r>
            <a:r>
              <a:rPr lang="lv-LV" dirty="0" smtClean="0"/>
              <a:t> šelfs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1871" y="270244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                                   </a:t>
            </a:r>
          </a:p>
          <a:p>
            <a:pPr marL="0" indent="0">
              <a:buNone/>
            </a:pPr>
            <a:endParaRPr lang="lv-LV" sz="5400" dirty="0"/>
          </a:p>
          <a:p>
            <a:pPr marL="0" indent="0">
              <a:buNone/>
            </a:pPr>
            <a:endParaRPr lang="lv-LV" sz="5400" dirty="0" smtClean="0"/>
          </a:p>
          <a:p>
            <a:pPr marL="0" indent="0">
              <a:buNone/>
            </a:pPr>
            <a:r>
              <a:rPr lang="lv-LV" sz="5400" dirty="0"/>
              <a:t> </a:t>
            </a:r>
            <a:r>
              <a:rPr lang="lv-LV" sz="5400" dirty="0" smtClean="0"/>
              <a:t>                   PALDIES!</a:t>
            </a:r>
            <a:endParaRPr lang="lv-LV" sz="5400" dirty="0"/>
          </a:p>
        </p:txBody>
      </p:sp>
    </p:spTree>
    <p:extLst>
      <p:ext uri="{BB962C8B-B14F-4D97-AF65-F5344CB8AC3E}">
        <p14:creationId xmlns:p14="http://schemas.microsoft.com/office/powerpoint/2010/main" val="58972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67104"/>
          </a:xfrm>
        </p:spPr>
        <p:txBody>
          <a:bodyPr>
            <a:noAutofit/>
          </a:bodyPr>
          <a:lstStyle/>
          <a:p>
            <a:r>
              <a:rPr lang="lv-LV" sz="3600" dirty="0" smtClean="0"/>
              <a:t>Dabasgāzes uzglabāšanai perspektīvo ģeoloģisko struktūru izvietojums</a:t>
            </a:r>
            <a:endParaRPr lang="lv-LV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24" y="835571"/>
            <a:ext cx="11288110" cy="5864773"/>
          </a:xfrm>
        </p:spPr>
      </p:pic>
    </p:spTree>
    <p:extLst>
      <p:ext uri="{BB962C8B-B14F-4D97-AF65-F5344CB8AC3E}">
        <p14:creationId xmlns:p14="http://schemas.microsoft.com/office/powerpoint/2010/main" val="390708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359"/>
            <a:ext cx="10515600" cy="599089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7296"/>
            <a:ext cx="12060621" cy="5696925"/>
          </a:xfrm>
        </p:spPr>
      </p:pic>
    </p:spTree>
    <p:extLst>
      <p:ext uri="{BB962C8B-B14F-4D97-AF65-F5344CB8AC3E}">
        <p14:creationId xmlns:p14="http://schemas.microsoft.com/office/powerpoint/2010/main" val="167927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124"/>
            <a:ext cx="10515600" cy="677918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            Inčukalna gāzes  krātuve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23" y="930166"/>
            <a:ext cx="9961139" cy="5719763"/>
          </a:xfrm>
        </p:spPr>
      </p:pic>
    </p:spTree>
    <p:extLst>
      <p:ext uri="{BB962C8B-B14F-4D97-AF65-F5344CB8AC3E}">
        <p14:creationId xmlns:p14="http://schemas.microsoft.com/office/powerpoint/2010/main" val="416628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124"/>
            <a:ext cx="10515600" cy="56756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     Dabasgāzes sadale sistēma Latvijā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7" y="848902"/>
            <a:ext cx="10878207" cy="5945212"/>
          </a:xfrm>
        </p:spPr>
      </p:pic>
    </p:spTree>
    <p:extLst>
      <p:ext uri="{BB962C8B-B14F-4D97-AF65-F5344CB8AC3E}">
        <p14:creationId xmlns:p14="http://schemas.microsoft.com/office/powerpoint/2010/main" val="327788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2607"/>
            <a:ext cx="2709041" cy="1671145"/>
          </a:xfrm>
        </p:spPr>
        <p:txBody>
          <a:bodyPr>
            <a:normAutofit/>
          </a:bodyPr>
          <a:lstStyle/>
          <a:p>
            <a:r>
              <a:rPr lang="lv-LV" dirty="0" smtClean="0"/>
              <a:t>Skulte –</a:t>
            </a:r>
            <a:br>
              <a:rPr lang="lv-LV" dirty="0" smtClean="0"/>
            </a:br>
            <a:r>
              <a:rPr lang="lv-LV" dirty="0" smtClean="0"/>
              <a:t>Inčukalns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248" y="80060"/>
            <a:ext cx="9128235" cy="6777940"/>
          </a:xfrm>
        </p:spPr>
      </p:pic>
    </p:spTree>
    <p:extLst>
      <p:ext uri="{BB962C8B-B14F-4D97-AF65-F5344CB8AC3E}">
        <p14:creationId xmlns:p14="http://schemas.microsoft.com/office/powerpoint/2010/main" val="277288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125"/>
            <a:ext cx="10515600" cy="331075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</a:t>
            </a:r>
            <a:r>
              <a:rPr lang="lv-LV" dirty="0" err="1" smtClean="0"/>
              <a:t>Regazifikācijas</a:t>
            </a:r>
            <a:r>
              <a:rPr lang="lv-LV" dirty="0" smtClean="0"/>
              <a:t> kuģis Klaipēdas ostā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75" y="614188"/>
            <a:ext cx="10531365" cy="6038860"/>
          </a:xfrm>
        </p:spPr>
      </p:pic>
    </p:spTree>
    <p:extLst>
      <p:ext uri="{BB962C8B-B14F-4D97-AF65-F5344CB8AC3E}">
        <p14:creationId xmlns:p14="http://schemas.microsoft.com/office/powerpoint/2010/main" val="232183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72966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           </a:t>
            </a:r>
            <a:r>
              <a:rPr lang="lv-LV" dirty="0" smtClean="0"/>
              <a:t>Sašķidrinātās </a:t>
            </a:r>
            <a:r>
              <a:rPr lang="lv-LV" dirty="0" smtClean="0"/>
              <a:t>gāzes kuģis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5" y="867103"/>
            <a:ext cx="11175169" cy="6025826"/>
          </a:xfrm>
        </p:spPr>
      </p:pic>
    </p:spTree>
    <p:extLst>
      <p:ext uri="{BB962C8B-B14F-4D97-AF65-F5344CB8AC3E}">
        <p14:creationId xmlns:p14="http://schemas.microsoft.com/office/powerpoint/2010/main" val="338623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365" y="122679"/>
            <a:ext cx="9601201" cy="6821511"/>
          </a:xfrm>
        </p:spPr>
      </p:pic>
    </p:spTree>
    <p:extLst>
      <p:ext uri="{BB962C8B-B14F-4D97-AF65-F5344CB8AC3E}">
        <p14:creationId xmlns:p14="http://schemas.microsoft.com/office/powerpoint/2010/main" val="204978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86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Cauruļvadu loģistika</vt:lpstr>
      <vt:lpstr>Dabasgāzes uzglabāšanai perspektīvo ģeoloģisko struktūru izvietojums</vt:lpstr>
      <vt:lpstr>PowerPoint Presentation</vt:lpstr>
      <vt:lpstr>                  Inčukalna gāzes  krātuve</vt:lpstr>
      <vt:lpstr>           Dabasgāzes sadale sistēma Latvijā</vt:lpstr>
      <vt:lpstr>Skulte – Inčukalns</vt:lpstr>
      <vt:lpstr>      Regazifikācijas kuģis Klaipēdas ostā</vt:lpstr>
      <vt:lpstr>                 Sašķidrinātās gāzes kuģis</vt:lpstr>
      <vt:lpstr>PowerPoint Presentation</vt:lpstr>
      <vt:lpstr>Darbs grupās :</vt:lpstr>
      <vt:lpstr>       Mājas darbs -                 kartē atrast: Nordstream Southsream NABUKO Jamal šelfs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3aud2dat</dc:creator>
  <cp:lastModifiedBy>3aud2dat</cp:lastModifiedBy>
  <cp:revision>6</cp:revision>
  <dcterms:created xsi:type="dcterms:W3CDTF">2023-04-17T16:02:17Z</dcterms:created>
  <dcterms:modified xsi:type="dcterms:W3CDTF">2023-06-15T12:34:35Z</dcterms:modified>
</cp:coreProperties>
</file>