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Rediģēt šablona apakšvirsraksta stilu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2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3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6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7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7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9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9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D6F90-FA56-4D67-9A9F-12AE7B9D254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A4C3C-BEE0-42B3-9E4A-178FA83B4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9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Saldēšana</a:t>
            </a:r>
            <a:endParaRPr lang="en-US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Ēdināšanas pakalpojumi</a:t>
            </a:r>
          </a:p>
          <a:p>
            <a:r>
              <a:rPr lang="lv-LV" dirty="0" smtClean="0"/>
              <a:t>Konditors</a:t>
            </a:r>
          </a:p>
          <a:p>
            <a:r>
              <a:rPr lang="lv-LV" dirty="0" smtClean="0"/>
              <a:t>Modulis “ Produktu un izstrādājumu uzglabāšana”</a:t>
            </a:r>
          </a:p>
          <a:p>
            <a:r>
              <a:rPr lang="lv-LV" dirty="0" smtClean="0"/>
              <a:t>Autors :  V. </a:t>
            </a:r>
            <a:r>
              <a:rPr lang="lv-LV" dirty="0" smtClean="0"/>
              <a:t>Strautiņa, Kuldīgas Tehnoloģiju un tūrisma tehnikums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98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Mīklas</a:t>
            </a:r>
            <a:r>
              <a:rPr lang="en-US" dirty="0"/>
              <a:t> </a:t>
            </a:r>
            <a:r>
              <a:rPr lang="en-US" dirty="0" err="1"/>
              <a:t>sagatavju</a:t>
            </a:r>
            <a:r>
              <a:rPr lang="en-US" dirty="0"/>
              <a:t> </a:t>
            </a:r>
            <a:r>
              <a:rPr lang="en-US" dirty="0" err="1"/>
              <a:t>saldēšana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Pārtrauktā raudzēšanas tehnoloģija -9 līdz-18 </a:t>
            </a:r>
            <a:r>
              <a:rPr lang="lv-LV" baseline="30000" dirty="0" err="1" smtClean="0"/>
              <a:t>o</a:t>
            </a:r>
            <a:r>
              <a:rPr lang="lv-LV" dirty="0" err="1" smtClean="0"/>
              <a:t>C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Var uzglabāt 1 mēnesi</a:t>
            </a:r>
          </a:p>
          <a:p>
            <a:r>
              <a:rPr lang="lv-LV" dirty="0" smtClean="0"/>
              <a:t>Uzraudzētu izstrādājumu saldēšana -30 līdz -40 </a:t>
            </a:r>
            <a:r>
              <a:rPr lang="lv-LV" baseline="30000" dirty="0" smtClean="0"/>
              <a:t>o</a:t>
            </a:r>
            <a:r>
              <a:rPr lang="lv-LV" dirty="0" smtClean="0"/>
              <a:t> C</a:t>
            </a:r>
          </a:p>
          <a:p>
            <a:pPr marL="0" indent="0">
              <a:buNone/>
            </a:pPr>
            <a:r>
              <a:rPr lang="lv-LV" dirty="0" smtClean="0"/>
              <a:t>Var ilgstoši uzglabāt – 18 </a:t>
            </a:r>
            <a:r>
              <a:rPr lang="lv-LV" baseline="30000" dirty="0" smtClean="0"/>
              <a:t>o</a:t>
            </a:r>
            <a:r>
              <a:rPr lang="lv-LV" dirty="0" smtClean="0"/>
              <a:t> C temperatūrā</a:t>
            </a:r>
          </a:p>
          <a:p>
            <a:r>
              <a:rPr lang="lv-LV" dirty="0" smtClean="0"/>
              <a:t>Neuzraudzētu mīklas sagatavju saldēšana</a:t>
            </a:r>
          </a:p>
          <a:p>
            <a:pPr marL="0" indent="0">
              <a:buNone/>
            </a:pPr>
            <a:r>
              <a:rPr lang="lv-LV" dirty="0" smtClean="0"/>
              <a:t>Garāks atlaidināšanas un uzraudzēšanas process</a:t>
            </a:r>
          </a:p>
          <a:p>
            <a:endParaRPr lang="lv-LV" dirty="0" smtClean="0"/>
          </a:p>
          <a:p>
            <a:endParaRPr lang="lv-LV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62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Izceptu izstrādājumu sasaldēšana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Daļēji </a:t>
            </a:r>
            <a:r>
              <a:rPr lang="lv-LV" smtClean="0"/>
              <a:t>ceptu iztrādājumu </a:t>
            </a:r>
            <a:r>
              <a:rPr lang="lv-LV" dirty="0" smtClean="0"/>
              <a:t>sasaldēšana</a:t>
            </a:r>
          </a:p>
          <a:p>
            <a:r>
              <a:rPr lang="lv-LV" dirty="0" smtClean="0"/>
              <a:t>Gatavu izstrādājumu sasaldēšana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042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Saldēšanas ietekme uz izstrādājumu kvalitāti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Tiek bojāta lipekļa struktūra</a:t>
            </a:r>
          </a:p>
          <a:p>
            <a:r>
              <a:rPr lang="lv-LV" dirty="0" smtClean="0"/>
              <a:t>Tiek bojātas rauga šūnas</a:t>
            </a:r>
          </a:p>
          <a:p>
            <a:r>
              <a:rPr lang="lv-LV" dirty="0" smtClean="0"/>
              <a:t>Noslāņojas ūdenī izšķīdušās vielas, kas saglabājas arī pēc atlaidināšanas</a:t>
            </a:r>
          </a:p>
          <a:p>
            <a:r>
              <a:rPr lang="lv-LV" dirty="0" smtClean="0"/>
              <a:t>Fermentu darbības rezultātā var izmainīties lipekļa struktūra un tas nespēj noturēt gāzi( fermenti darbojas temperatūrā līdz – 16 </a:t>
            </a:r>
            <a:r>
              <a:rPr lang="lv-LV" baseline="30000" dirty="0" smtClean="0"/>
              <a:t>o</a:t>
            </a:r>
            <a:r>
              <a:rPr lang="lv-LV" dirty="0" smtClean="0"/>
              <a:t> C )</a:t>
            </a:r>
          </a:p>
          <a:p>
            <a:pPr>
              <a:buNone/>
            </a:pPr>
            <a:r>
              <a:rPr lang="lv-LV" dirty="0" smtClean="0">
                <a:solidFill>
                  <a:srgbClr val="00B050"/>
                </a:solidFill>
              </a:rPr>
              <a:t>Pozitīvās izmaiņas :</a:t>
            </a:r>
          </a:p>
          <a:p>
            <a:r>
              <a:rPr lang="lv-LV" dirty="0" smtClean="0"/>
              <a:t>Izteiktāks aromāts</a:t>
            </a:r>
          </a:p>
          <a:p>
            <a:r>
              <a:rPr lang="lv-LV" dirty="0" smtClean="0"/>
              <a:t>Kraukšķīgāka garoziņa</a:t>
            </a:r>
          </a:p>
        </p:txBody>
      </p:sp>
    </p:spTree>
    <p:extLst>
      <p:ext uri="{BB962C8B-B14F-4D97-AF65-F5344CB8AC3E}">
        <p14:creationId xmlns:p14="http://schemas.microsoft.com/office/powerpoint/2010/main" val="4810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Saldēšana ir konservēšanas veids, kas pārvērš ledū visu vai kādu noteiktu daļu produktā esošā ūdens.</a:t>
            </a:r>
          </a:p>
          <a:p>
            <a:pPr marL="0" indent="0">
              <a:buNone/>
            </a:pPr>
            <a:r>
              <a:rPr lang="lv-LV" dirty="0" smtClean="0"/>
              <a:t>Tā rezultātā :</a:t>
            </a:r>
          </a:p>
          <a:p>
            <a:r>
              <a:rPr lang="lv-LV" dirty="0" smtClean="0"/>
              <a:t>Tiek kavēta mikroorganismu attīstība;</a:t>
            </a:r>
          </a:p>
          <a:p>
            <a:r>
              <a:rPr lang="lv-LV" dirty="0" err="1" smtClean="0"/>
              <a:t>Inaktivēta</a:t>
            </a:r>
            <a:r>
              <a:rPr lang="lv-LV" dirty="0" smtClean="0"/>
              <a:t> fermentu darbība;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4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Saldēšanas metodes 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Lēnā saldēšana – notiek temperatūrā līdz  - 24 </a:t>
            </a:r>
            <a:r>
              <a:rPr lang="lv-LV" baseline="30000" dirty="0"/>
              <a:t>o</a:t>
            </a:r>
            <a:r>
              <a:rPr lang="lv-LV" dirty="0"/>
              <a:t> C</a:t>
            </a:r>
            <a:br>
              <a:rPr lang="lv-LV" dirty="0"/>
            </a:b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Saldēšana notiek ilgā laika periodā</a:t>
            </a:r>
          </a:p>
          <a:p>
            <a:r>
              <a:rPr lang="lv-LV" dirty="0" smtClean="0"/>
              <a:t>Saldēšanas procesā veidojas lieli ledus kristāli, kas bojā produktu šūnas un struktūru</a:t>
            </a:r>
          </a:p>
          <a:p>
            <a:r>
              <a:rPr lang="lv-LV" dirty="0" smtClean="0"/>
              <a:t>Veidojas lielāki produktu zudumi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4384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Ātrā saldēšana jeb « šoka» saldēšana -notiek </a:t>
            </a:r>
            <a:r>
              <a:rPr lang="lv-LV" dirty="0"/>
              <a:t>temperatūrā, kas zemāka par – 24 </a:t>
            </a:r>
            <a:r>
              <a:rPr lang="lv-LV" baseline="30000" dirty="0"/>
              <a:t>o</a:t>
            </a:r>
            <a:r>
              <a:rPr lang="lv-LV" dirty="0"/>
              <a:t> C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Izmanto speciālas iekārtas</a:t>
            </a:r>
          </a:p>
          <a:p>
            <a:r>
              <a:rPr lang="lv-LV" dirty="0" smtClean="0"/>
              <a:t>Visbiežāk izmanto temperatūru no - 30  līdz - 36 </a:t>
            </a:r>
            <a:r>
              <a:rPr lang="lv-LV" baseline="30000" dirty="0"/>
              <a:t>o</a:t>
            </a:r>
            <a:r>
              <a:rPr lang="lv-LV" dirty="0"/>
              <a:t> C</a:t>
            </a:r>
          </a:p>
          <a:p>
            <a:r>
              <a:rPr lang="lv-LV" dirty="0" smtClean="0"/>
              <a:t>Sasaldēšana notiek īsā laika posmā</a:t>
            </a:r>
          </a:p>
          <a:p>
            <a:r>
              <a:rPr lang="lv-LV" dirty="0" smtClean="0"/>
              <a:t>Sasaldēšanas laikā veidojas sīki kristāli, kas nebojā produkta šūnas un šķiedras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88971"/>
          </a:xfrm>
        </p:spPr>
        <p:txBody>
          <a:bodyPr>
            <a:normAutofit fontScale="90000"/>
          </a:bodyPr>
          <a:lstStyle/>
          <a:p>
            <a:r>
              <a:rPr lang="lv-LV" sz="4000" dirty="0"/>
              <a:t>Dziļā saldēšana ( </a:t>
            </a:r>
            <a:r>
              <a:rPr lang="lv-LV" sz="4000" dirty="0" err="1"/>
              <a:t>kriogēnā</a:t>
            </a:r>
            <a:r>
              <a:rPr lang="lv-LV" sz="4000" dirty="0"/>
              <a:t> ) – notiek pēc īpašas tehnoloģijas slāpekļa viršanas temperatūrā  - 195 </a:t>
            </a:r>
            <a:r>
              <a:rPr lang="lv-LV" sz="4000" baseline="30000" dirty="0"/>
              <a:t>o</a:t>
            </a:r>
            <a:r>
              <a:rPr lang="lv-LV" sz="4000" dirty="0"/>
              <a:t> C</a:t>
            </a:r>
            <a:br>
              <a:rPr lang="lv-LV" sz="4000" dirty="0"/>
            </a:br>
            <a:r>
              <a:rPr lang="lv-LV" dirty="0"/>
              <a:t/>
            </a:r>
            <a:br>
              <a:rPr lang="lv-LV" dirty="0"/>
            </a:b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38200" y="2295143"/>
            <a:ext cx="10515600" cy="3881819"/>
          </a:xfrm>
        </p:spPr>
        <p:txBody>
          <a:bodyPr/>
          <a:lstStyle/>
          <a:p>
            <a:r>
              <a:rPr lang="lv-LV" dirty="0" smtClean="0"/>
              <a:t>Vissaudzīgākā saldēšanas metode</a:t>
            </a:r>
          </a:p>
          <a:p>
            <a:r>
              <a:rPr lang="lv-LV" dirty="0" smtClean="0"/>
              <a:t>Saglabājas produktu kvalitāte</a:t>
            </a:r>
          </a:p>
          <a:p>
            <a:r>
              <a:rPr lang="lv-LV" dirty="0" smtClean="0"/>
              <a:t>Dārga, tāpēc visbiežāk izmanto lielos ražošanas uzņēmumos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8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Aukstuma tehnoloģiju izmantošana rauga mīklas </a:t>
            </a:r>
            <a:r>
              <a:rPr lang="lv-LV" smtClean="0"/>
              <a:t>gatavošanas laikā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8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Izmantotās metodes :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Pēcraudzēšana ar pagarināto ciklu</a:t>
            </a:r>
          </a:p>
          <a:p>
            <a:r>
              <a:rPr lang="lv-LV" dirty="0"/>
              <a:t>Mīklas sagatavju </a:t>
            </a:r>
            <a:r>
              <a:rPr lang="lv-LV" dirty="0" smtClean="0"/>
              <a:t>saldēšana</a:t>
            </a:r>
          </a:p>
          <a:p>
            <a:r>
              <a:rPr lang="lv-LV" dirty="0" smtClean="0"/>
              <a:t>Izceptu izstrādājumu atdzesēšana un saldēšana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5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Pēcraudzēšana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pagarināto</a:t>
            </a:r>
            <a:r>
              <a:rPr lang="en-US" dirty="0"/>
              <a:t> </a:t>
            </a:r>
            <a:r>
              <a:rPr lang="en-US" dirty="0" err="1"/>
              <a:t>ciklu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Tehnoloģija :</a:t>
            </a:r>
          </a:p>
          <a:p>
            <a:pPr marL="0" indent="0">
              <a:buNone/>
            </a:pPr>
            <a:r>
              <a:rPr lang="lv-LV" dirty="0" smtClean="0"/>
              <a:t>Saformētus izstrādājumus uzraudzē pusi no optimālā laika un tad atdzesē temperatūrā +5 </a:t>
            </a:r>
            <a:r>
              <a:rPr lang="lv-LV" baseline="30000" dirty="0" err="1" smtClean="0"/>
              <a:t>o</a:t>
            </a:r>
            <a:r>
              <a:rPr lang="lv-LV" dirty="0" err="1" smtClean="0"/>
              <a:t>C</a:t>
            </a:r>
            <a:r>
              <a:rPr lang="lv-LV" dirty="0" smtClean="0"/>
              <a:t> līdz -5 </a:t>
            </a:r>
            <a:r>
              <a:rPr lang="lv-LV" baseline="30000" dirty="0" err="1" smtClean="0"/>
              <a:t>o</a:t>
            </a:r>
            <a:r>
              <a:rPr lang="lv-LV" dirty="0" err="1" smtClean="0"/>
              <a:t>C</a:t>
            </a:r>
            <a:r>
              <a:rPr lang="lv-LV" dirty="0" smtClean="0"/>
              <a:t> un uzglabā. Pirms cepšanas atkal uzraudzē 30 -35 </a:t>
            </a:r>
            <a:r>
              <a:rPr lang="lv-LV" baseline="30000" dirty="0" smtClean="0"/>
              <a:t>o </a:t>
            </a:r>
            <a:r>
              <a:rPr lang="lv-LV" dirty="0" smtClean="0"/>
              <a:t>C temperatūrā</a:t>
            </a:r>
          </a:p>
          <a:p>
            <a:r>
              <a:rPr lang="lv-LV" dirty="0" smtClean="0"/>
              <a:t>Nepieciešamas speciālas kameras</a:t>
            </a:r>
          </a:p>
          <a:p>
            <a:r>
              <a:rPr lang="lv-LV" dirty="0" smtClean="0"/>
              <a:t>Mīklas sagataves var uzglabāt 24 h un tas nodrošina iespēju jebkurā brīdī iegūt svaigi ceptus izstrādājumus, kā arī vienmērīgi noslogot cepšanas iekārtas nelielās ceptuvēs</a:t>
            </a:r>
          </a:p>
          <a:p>
            <a:r>
              <a:rPr lang="lv-LV" dirty="0" smtClean="0"/>
              <a:t>Mīklā var nedaudz samazināt rauga daudzumu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308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361</Words>
  <Application>Microsoft Office PowerPoint</Application>
  <PresentationFormat>Platekrāna</PresentationFormat>
  <Paragraphs>53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dizains</vt:lpstr>
      <vt:lpstr>Saldēšana</vt:lpstr>
      <vt:lpstr>PowerPoint prezentācija</vt:lpstr>
      <vt:lpstr>Saldēšanas metodes </vt:lpstr>
      <vt:lpstr>Lēnā saldēšana – notiek temperatūrā līdz  - 24 o C </vt:lpstr>
      <vt:lpstr>Ātrā saldēšana jeb « šoka» saldēšana -notiek temperatūrā, kas zemāka par – 24 o C</vt:lpstr>
      <vt:lpstr>Dziļā saldēšana ( kriogēnā ) – notiek pēc īpašas tehnoloģijas slāpekļa viršanas temperatūrā  - 195 o C  </vt:lpstr>
      <vt:lpstr>Aukstuma tehnoloģiju izmantošana rauga mīklas gatavošanas laikā</vt:lpstr>
      <vt:lpstr>Izmantotās metodes :</vt:lpstr>
      <vt:lpstr>Pēcraudzēšana ar pagarināto ciklu </vt:lpstr>
      <vt:lpstr>Mīklas sagatavju saldēšana </vt:lpstr>
      <vt:lpstr>Izceptu izstrādājumu sasaldēšana</vt:lpstr>
      <vt:lpstr>Saldēšanas ietekme uz izstrādājumu kvalitāti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Saldēšana</dc:title>
  <dc:creator>Dators</dc:creator>
  <cp:lastModifiedBy>Dators</cp:lastModifiedBy>
  <cp:revision>26</cp:revision>
  <dcterms:created xsi:type="dcterms:W3CDTF">2022-12-10T10:59:43Z</dcterms:created>
  <dcterms:modified xsi:type="dcterms:W3CDTF">2023-06-23T06:24:28Z</dcterms:modified>
</cp:coreProperties>
</file>