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70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617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60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005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37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4934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307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398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244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335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1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99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36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118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0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87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5E457-04C2-40C9-A443-7C82AC748004}" type="datetimeFigureOut">
              <a:rPr lang="lv-LV" smtClean="0"/>
              <a:t>16.06.2023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081DE5-D319-4CF1-B6DE-FD0F01D3D9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28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F0D931-B679-4429-86BD-E5ED471B6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176" y="685799"/>
            <a:ext cx="6583035" cy="2971801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Kuldīgas Tehnoloģiju un tūrisma tehnikuma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skolotājas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GUNITAS MEIERES</a:t>
            </a:r>
            <a:b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darbs Sociālajās zinībās un vēsturē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‘’Vēstures avoti un to iedalījums’’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EAC9C5D-C3E6-48A0-859D-E655BEEB1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8096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05FD9CFB-8DD6-4AB9-B2A9-D9AFEF6B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0"/>
            <a:ext cx="1088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6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E9CCF2BE-D153-4943-89C9-BBE1941A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0"/>
            <a:ext cx="1083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C380E9BF-7D9E-4E02-A392-E76E14E7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0"/>
            <a:ext cx="1060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6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116242A9-B460-40C7-9532-755AD2B0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1" y="0"/>
            <a:ext cx="10786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0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446A1BED-CB83-4003-B2F8-3D8D3EFF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0"/>
            <a:ext cx="1081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&#10;&#10;Apraksts ģenerēts automātiski">
            <a:extLst>
              <a:ext uri="{FF2B5EF4-FFF2-40B4-BE49-F238E27FC236}">
                <a16:creationId xmlns:a16="http://schemas.microsoft.com/office/drawing/2014/main" id="{EFDCC793-BAC1-43A7-8633-023BB720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8" y="0"/>
            <a:ext cx="10413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laikraksts&#10;&#10;Apraksts ģenerēts automātiski">
            <a:extLst>
              <a:ext uri="{FF2B5EF4-FFF2-40B4-BE49-F238E27FC236}">
                <a16:creationId xmlns:a16="http://schemas.microsoft.com/office/drawing/2014/main" id="{96C208F8-587D-48B8-AA99-A6BE9147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0"/>
            <a:ext cx="10972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1F03F33A-FBEA-4FD6-B77B-9AB4A06C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1096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22F48CBE-C790-4AC2-B643-6B06C728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&#10;&#10;Apraksts ģenerēts automātiski">
            <a:extLst>
              <a:ext uri="{FF2B5EF4-FFF2-40B4-BE49-F238E27FC236}">
                <a16:creationId xmlns:a16="http://schemas.microsoft.com/office/drawing/2014/main" id="{784D7903-57BD-4736-9F61-7813C916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1206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FFBB910E-ED84-49E7-BA08-5A78D041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2" y="0"/>
            <a:ext cx="1064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&#10;&#10;Apraksts ģenerēts automātiski">
            <a:extLst>
              <a:ext uri="{FF2B5EF4-FFF2-40B4-BE49-F238E27FC236}">
                <a16:creationId xmlns:a16="http://schemas.microsoft.com/office/drawing/2014/main" id="{5D456E1D-681A-460C-AFDA-DC159304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3" y="0"/>
            <a:ext cx="10493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3340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s">
  <a:themeElements>
    <a:clrScheme name="Sektor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30</Words>
  <Application>Microsoft Office PowerPoint</Application>
  <PresentationFormat>Platekrāna</PresentationFormat>
  <Paragraphs>1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Sektors</vt:lpstr>
      <vt:lpstr>Kuldīgas Tehnoloģiju un tūrisma tehnikuma                                skolotājas                        GUNITAS MEIERES         darbs Sociālajās zinībās un vēsturē           ‘’Vēstures avoti un to iedalījums’’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Liga Laimina</dc:creator>
  <cp:lastModifiedBy>GunitaM</cp:lastModifiedBy>
  <cp:revision>3</cp:revision>
  <dcterms:created xsi:type="dcterms:W3CDTF">2021-08-27T06:11:45Z</dcterms:created>
  <dcterms:modified xsi:type="dcterms:W3CDTF">2023-06-16T17:10:06Z</dcterms:modified>
</cp:coreProperties>
</file>